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3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4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3"/>
    <p:sldMasterId id="2147483683" r:id="rId4"/>
    <p:sldMasterId id="2147483697" r:id="rId5"/>
    <p:sldMasterId id="2147483711" r:id="rId6"/>
    <p:sldMasterId id="2147483725" r:id="rId7"/>
  </p:sldMasterIdLst>
  <p:notesMasterIdLst>
    <p:notesMasterId r:id="rId69"/>
  </p:notesMasterIdLst>
  <p:sldIdLst>
    <p:sldId id="256" r:id="rId8"/>
    <p:sldId id="273" r:id="rId9"/>
    <p:sldId id="274" r:id="rId10"/>
    <p:sldId id="258" r:id="rId11"/>
    <p:sldId id="259" r:id="rId12"/>
    <p:sldId id="270" r:id="rId13"/>
    <p:sldId id="275" r:id="rId14"/>
    <p:sldId id="269" r:id="rId15"/>
    <p:sldId id="271" r:id="rId16"/>
    <p:sldId id="272" r:id="rId17"/>
    <p:sldId id="264" r:id="rId18"/>
    <p:sldId id="267" r:id="rId19"/>
    <p:sldId id="268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300" r:id="rId44"/>
    <p:sldId id="301" r:id="rId45"/>
    <p:sldId id="302" r:id="rId46"/>
    <p:sldId id="303" r:id="rId47"/>
    <p:sldId id="304" r:id="rId48"/>
    <p:sldId id="305" r:id="rId49"/>
    <p:sldId id="306" r:id="rId50"/>
    <p:sldId id="307" r:id="rId51"/>
    <p:sldId id="308" r:id="rId52"/>
    <p:sldId id="309" r:id="rId53"/>
    <p:sldId id="310" r:id="rId54"/>
    <p:sldId id="311" r:id="rId55"/>
    <p:sldId id="312" r:id="rId56"/>
    <p:sldId id="313" r:id="rId57"/>
    <p:sldId id="314" r:id="rId58"/>
    <p:sldId id="315" r:id="rId59"/>
    <p:sldId id="316" r:id="rId60"/>
    <p:sldId id="317" r:id="rId61"/>
    <p:sldId id="318" r:id="rId62"/>
    <p:sldId id="319" r:id="rId63"/>
    <p:sldId id="320" r:id="rId64"/>
    <p:sldId id="321" r:id="rId65"/>
    <p:sldId id="322" r:id="rId66"/>
    <p:sldId id="323" r:id="rId67"/>
    <p:sldId id="324" r:id="rId68"/>
  </p:sldIdLst>
  <p:sldSz cx="12599988" cy="71993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68" userDrawn="1">
          <p15:clr>
            <a:srgbClr val="A4A3A4"/>
          </p15:clr>
        </p15:guide>
        <p15:guide id="2" pos="396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8AA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2021A13-1D22-9CBB-9267-886532A2343A}" v="2" dt="2025-01-30T14:05:17.65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>
        <p:guide orient="horz" pos="2268"/>
        <p:guide pos="3968"/>
      </p:guideLst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9.xml"/><Relationship Id="rId21" Type="http://schemas.openxmlformats.org/officeDocument/2006/relationships/slide" Target="slides/slide14.xml"/><Relationship Id="rId42" Type="http://schemas.openxmlformats.org/officeDocument/2006/relationships/slide" Target="slides/slide35.xml"/><Relationship Id="rId47" Type="http://schemas.openxmlformats.org/officeDocument/2006/relationships/slide" Target="slides/slide40.xml"/><Relationship Id="rId63" Type="http://schemas.openxmlformats.org/officeDocument/2006/relationships/slide" Target="slides/slide56.xml"/><Relationship Id="rId68" Type="http://schemas.openxmlformats.org/officeDocument/2006/relationships/slide" Target="slides/slide61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9" Type="http://schemas.openxmlformats.org/officeDocument/2006/relationships/slide" Target="slides/slide22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40" Type="http://schemas.openxmlformats.org/officeDocument/2006/relationships/slide" Target="slides/slide33.xml"/><Relationship Id="rId45" Type="http://schemas.openxmlformats.org/officeDocument/2006/relationships/slide" Target="slides/slide38.xml"/><Relationship Id="rId53" Type="http://schemas.openxmlformats.org/officeDocument/2006/relationships/slide" Target="slides/slide46.xml"/><Relationship Id="rId58" Type="http://schemas.openxmlformats.org/officeDocument/2006/relationships/slide" Target="slides/slide51.xml"/><Relationship Id="rId66" Type="http://schemas.openxmlformats.org/officeDocument/2006/relationships/slide" Target="slides/slide59.xml"/><Relationship Id="rId74" Type="http://schemas.microsoft.com/office/2016/11/relationships/changesInfo" Target="changesInfos/changesInfo1.xml"/><Relationship Id="rId5" Type="http://schemas.openxmlformats.org/officeDocument/2006/relationships/slideMaster" Target="slideMasters/slideMaster3.xml"/><Relationship Id="rId61" Type="http://schemas.openxmlformats.org/officeDocument/2006/relationships/slide" Target="slides/slide54.xml"/><Relationship Id="rId19" Type="http://schemas.openxmlformats.org/officeDocument/2006/relationships/slide" Target="slides/slide1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slide" Target="slides/slide36.xml"/><Relationship Id="rId48" Type="http://schemas.openxmlformats.org/officeDocument/2006/relationships/slide" Target="slides/slide41.xml"/><Relationship Id="rId56" Type="http://schemas.openxmlformats.org/officeDocument/2006/relationships/slide" Target="slides/slide49.xml"/><Relationship Id="rId64" Type="http://schemas.openxmlformats.org/officeDocument/2006/relationships/slide" Target="slides/slide57.xml"/><Relationship Id="rId69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51" Type="http://schemas.openxmlformats.org/officeDocument/2006/relationships/slide" Target="slides/slide44.xml"/><Relationship Id="rId72" Type="http://schemas.openxmlformats.org/officeDocument/2006/relationships/theme" Target="theme/theme1.xml"/><Relationship Id="rId3" Type="http://schemas.openxmlformats.org/officeDocument/2006/relationships/slideMaster" Target="slideMasters/slideMaster1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46" Type="http://schemas.openxmlformats.org/officeDocument/2006/relationships/slide" Target="slides/slide39.xml"/><Relationship Id="rId59" Type="http://schemas.openxmlformats.org/officeDocument/2006/relationships/slide" Target="slides/slide52.xml"/><Relationship Id="rId67" Type="http://schemas.openxmlformats.org/officeDocument/2006/relationships/slide" Target="slides/slide60.xml"/><Relationship Id="rId20" Type="http://schemas.openxmlformats.org/officeDocument/2006/relationships/slide" Target="slides/slide13.xml"/><Relationship Id="rId41" Type="http://schemas.openxmlformats.org/officeDocument/2006/relationships/slide" Target="slides/slide34.xml"/><Relationship Id="rId54" Type="http://schemas.openxmlformats.org/officeDocument/2006/relationships/slide" Target="slides/slide47.xml"/><Relationship Id="rId62" Type="http://schemas.openxmlformats.org/officeDocument/2006/relationships/slide" Target="slides/slide55.xml"/><Relationship Id="rId70" Type="http://schemas.openxmlformats.org/officeDocument/2006/relationships/presProps" Target="presProps.xml"/><Relationship Id="rId75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4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49" Type="http://schemas.openxmlformats.org/officeDocument/2006/relationships/slide" Target="slides/slide42.xml"/><Relationship Id="rId57" Type="http://schemas.openxmlformats.org/officeDocument/2006/relationships/slide" Target="slides/slide50.xml"/><Relationship Id="rId10" Type="http://schemas.openxmlformats.org/officeDocument/2006/relationships/slide" Target="slides/slide3.xml"/><Relationship Id="rId31" Type="http://schemas.openxmlformats.org/officeDocument/2006/relationships/slide" Target="slides/slide24.xml"/><Relationship Id="rId44" Type="http://schemas.openxmlformats.org/officeDocument/2006/relationships/slide" Target="slides/slide37.xml"/><Relationship Id="rId52" Type="http://schemas.openxmlformats.org/officeDocument/2006/relationships/slide" Target="slides/slide45.xml"/><Relationship Id="rId60" Type="http://schemas.openxmlformats.org/officeDocument/2006/relationships/slide" Target="slides/slide53.xml"/><Relationship Id="rId65" Type="http://schemas.openxmlformats.org/officeDocument/2006/relationships/slide" Target="slides/slide58.xml"/><Relationship Id="rId73" Type="http://schemas.openxmlformats.org/officeDocument/2006/relationships/tableStyles" Target="tableStyles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2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39" Type="http://schemas.openxmlformats.org/officeDocument/2006/relationships/slide" Target="slides/slide32.xml"/><Relationship Id="rId34" Type="http://schemas.openxmlformats.org/officeDocument/2006/relationships/slide" Target="slides/slide27.xml"/><Relationship Id="rId50" Type="http://schemas.openxmlformats.org/officeDocument/2006/relationships/slide" Target="slides/slide43.xml"/><Relationship Id="rId55" Type="http://schemas.openxmlformats.org/officeDocument/2006/relationships/slide" Target="slides/slide48.xml"/><Relationship Id="rId76" Type="http://schemas.openxmlformats.org/officeDocument/2006/relationships/customXml" Target="../customXml/item3.xml"/><Relationship Id="rId7" Type="http://schemas.openxmlformats.org/officeDocument/2006/relationships/slideMaster" Target="slideMasters/slideMaster5.xml"/><Relationship Id="rId71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homas MEYNIER" userId="4e9ccb8d-8a6c-42c9-a065-b47bd3aa88ff" providerId="ADAL" clId="{761523CF-E003-4181-B395-ADA9C9C8E139}"/>
    <pc:docChg chg="undo custSel modSld modMainMaster">
      <pc:chgData name="Thomas MEYNIER" userId="4e9ccb8d-8a6c-42c9-a065-b47bd3aa88ff" providerId="ADAL" clId="{761523CF-E003-4181-B395-ADA9C9C8E139}" dt="2024-10-15T14:38:42.873" v="67" actId="14100"/>
      <pc:docMkLst>
        <pc:docMk/>
      </pc:docMkLst>
      <pc:sldChg chg="modSp mod">
        <pc:chgData name="Thomas MEYNIER" userId="4e9ccb8d-8a6c-42c9-a065-b47bd3aa88ff" providerId="ADAL" clId="{761523CF-E003-4181-B395-ADA9C9C8E139}" dt="2024-10-15T14:38:04.381" v="64" actId="27636"/>
        <pc:sldMkLst>
          <pc:docMk/>
          <pc:sldMk cId="3599628966" sldId="264"/>
        </pc:sldMkLst>
        <pc:spChg chg="mod">
          <ac:chgData name="Thomas MEYNIER" userId="4e9ccb8d-8a6c-42c9-a065-b47bd3aa88ff" providerId="ADAL" clId="{761523CF-E003-4181-B395-ADA9C9C8E139}" dt="2024-10-15T14:38:04.381" v="64" actId="27636"/>
          <ac:spMkLst>
            <pc:docMk/>
            <pc:sldMk cId="3599628966" sldId="264"/>
            <ac:spMk id="4" creationId="{9E3CB996-8BC3-EA72-9045-27ED1067F01B}"/>
          </ac:spMkLst>
        </pc:spChg>
      </pc:sldChg>
      <pc:sldMasterChg chg="modSldLayout">
        <pc:chgData name="Thomas MEYNIER" userId="4e9ccb8d-8a6c-42c9-a065-b47bd3aa88ff" providerId="ADAL" clId="{761523CF-E003-4181-B395-ADA9C9C8E139}" dt="2024-10-15T14:38:42.873" v="67" actId="14100"/>
        <pc:sldMasterMkLst>
          <pc:docMk/>
          <pc:sldMasterMk cId="2187458073" sldId="2147483660"/>
        </pc:sldMasterMkLst>
        <pc:sldLayoutChg chg="modSp mod">
          <pc:chgData name="Thomas MEYNIER" userId="4e9ccb8d-8a6c-42c9-a065-b47bd3aa88ff" providerId="ADAL" clId="{761523CF-E003-4181-B395-ADA9C9C8E139}" dt="2024-10-11T09:51:11.354" v="0" actId="1076"/>
          <pc:sldLayoutMkLst>
            <pc:docMk/>
            <pc:sldMasterMk cId="2187458073" sldId="2147483660"/>
            <pc:sldLayoutMk cId="577208693" sldId="2147483661"/>
          </pc:sldLayoutMkLst>
          <pc:spChg chg="mod">
            <ac:chgData name="Thomas MEYNIER" userId="4e9ccb8d-8a6c-42c9-a065-b47bd3aa88ff" providerId="ADAL" clId="{761523CF-E003-4181-B395-ADA9C9C8E139}" dt="2024-10-11T09:51:11.354" v="0" actId="1076"/>
            <ac:spMkLst>
              <pc:docMk/>
              <pc:sldMasterMk cId="2187458073" sldId="2147483660"/>
              <pc:sldLayoutMk cId="577208693" sldId="2147483661"/>
              <ac:spMk id="2" creationId="{567F4892-36DC-5111-6262-118F7EDB9C9D}"/>
            </ac:spMkLst>
          </pc:spChg>
        </pc:sldLayoutChg>
        <pc:sldLayoutChg chg="addSp delSp modSp mod">
          <pc:chgData name="Thomas MEYNIER" userId="4e9ccb8d-8a6c-42c9-a065-b47bd3aa88ff" providerId="ADAL" clId="{761523CF-E003-4181-B395-ADA9C9C8E139}" dt="2024-10-15T14:38:42.873" v="67" actId="14100"/>
          <pc:sldLayoutMkLst>
            <pc:docMk/>
            <pc:sldMasterMk cId="2187458073" sldId="2147483660"/>
            <pc:sldLayoutMk cId="2482782888" sldId="2147483677"/>
          </pc:sldLayoutMkLst>
          <pc:spChg chg="add del">
            <ac:chgData name="Thomas MEYNIER" userId="4e9ccb8d-8a6c-42c9-a065-b47bd3aa88ff" providerId="ADAL" clId="{761523CF-E003-4181-B395-ADA9C9C8E139}" dt="2024-10-15T14:29:14.858" v="9" actId="478"/>
            <ac:spMkLst>
              <pc:docMk/>
              <pc:sldMasterMk cId="2187458073" sldId="2147483660"/>
              <pc:sldLayoutMk cId="2482782888" sldId="2147483677"/>
              <ac:spMk id="17" creationId="{BBE27CD6-CA8B-CC6F-3B10-857CEBBE3CD9}"/>
            </ac:spMkLst>
          </pc:spChg>
          <pc:spChg chg="add del">
            <ac:chgData name="Thomas MEYNIER" userId="4e9ccb8d-8a6c-42c9-a065-b47bd3aa88ff" providerId="ADAL" clId="{761523CF-E003-4181-B395-ADA9C9C8E139}" dt="2024-10-15T14:29:14.858" v="9" actId="478"/>
            <ac:spMkLst>
              <pc:docMk/>
              <pc:sldMasterMk cId="2187458073" sldId="2147483660"/>
              <pc:sldLayoutMk cId="2482782888" sldId="2147483677"/>
              <ac:spMk id="18" creationId="{FD39A655-428E-F5BB-192F-78108944A97E}"/>
            </ac:spMkLst>
          </pc:spChg>
          <pc:spChg chg="add del">
            <ac:chgData name="Thomas MEYNIER" userId="4e9ccb8d-8a6c-42c9-a065-b47bd3aa88ff" providerId="ADAL" clId="{761523CF-E003-4181-B395-ADA9C9C8E139}" dt="2024-10-15T14:29:14.858" v="9" actId="478"/>
            <ac:spMkLst>
              <pc:docMk/>
              <pc:sldMasterMk cId="2187458073" sldId="2147483660"/>
              <pc:sldLayoutMk cId="2482782888" sldId="2147483677"/>
              <ac:spMk id="19" creationId="{845026F5-68C8-B4EB-0BB4-ADFD9256B77C}"/>
            </ac:spMkLst>
          </pc:spChg>
          <pc:spChg chg="mod">
            <ac:chgData name="Thomas MEYNIER" userId="4e9ccb8d-8a6c-42c9-a065-b47bd3aa88ff" providerId="ADAL" clId="{761523CF-E003-4181-B395-ADA9C9C8E139}" dt="2024-10-15T14:37:15.437" v="48" actId="1076"/>
            <ac:spMkLst>
              <pc:docMk/>
              <pc:sldMasterMk cId="2187458073" sldId="2147483660"/>
              <pc:sldLayoutMk cId="2482782888" sldId="2147483677"/>
              <ac:spMk id="21" creationId="{81EA39E0-70C0-9FE0-6920-14D05AF435D6}"/>
            </ac:spMkLst>
          </pc:spChg>
          <pc:spChg chg="mod">
            <ac:chgData name="Thomas MEYNIER" userId="4e9ccb8d-8a6c-42c9-a065-b47bd3aa88ff" providerId="ADAL" clId="{761523CF-E003-4181-B395-ADA9C9C8E139}" dt="2024-10-15T14:38:42.873" v="67" actId="14100"/>
            <ac:spMkLst>
              <pc:docMk/>
              <pc:sldMasterMk cId="2187458073" sldId="2147483660"/>
              <pc:sldLayoutMk cId="2482782888" sldId="2147483677"/>
              <ac:spMk id="27" creationId="{75D347AC-4CC0-416F-C2E1-DE28C21F0021}"/>
            </ac:spMkLst>
          </pc:spChg>
          <pc:spChg chg="mod">
            <ac:chgData name="Thomas MEYNIER" userId="4e9ccb8d-8a6c-42c9-a065-b47bd3aa88ff" providerId="ADAL" clId="{761523CF-E003-4181-B395-ADA9C9C8E139}" dt="2024-10-15T14:38:38.351" v="66" actId="14100"/>
            <ac:spMkLst>
              <pc:docMk/>
              <pc:sldMasterMk cId="2187458073" sldId="2147483660"/>
              <pc:sldLayoutMk cId="2482782888" sldId="2147483677"/>
              <ac:spMk id="28" creationId="{36EC6160-A8DA-0F61-6A62-81F0F83C2E3C}"/>
            </ac:spMkLst>
          </pc:spChg>
          <pc:spChg chg="add del">
            <ac:chgData name="Thomas MEYNIER" userId="4e9ccb8d-8a6c-42c9-a065-b47bd3aa88ff" providerId="ADAL" clId="{761523CF-E003-4181-B395-ADA9C9C8E139}" dt="2024-10-15T14:29:14.858" v="9" actId="478"/>
            <ac:spMkLst>
              <pc:docMk/>
              <pc:sldMasterMk cId="2187458073" sldId="2147483660"/>
              <pc:sldLayoutMk cId="2482782888" sldId="2147483677"/>
              <ac:spMk id="31" creationId="{69165B17-0DA2-A2CF-8DE7-8D33D5E54A66}"/>
            </ac:spMkLst>
          </pc:spChg>
          <pc:spChg chg="add del">
            <ac:chgData name="Thomas MEYNIER" userId="4e9ccb8d-8a6c-42c9-a065-b47bd3aa88ff" providerId="ADAL" clId="{761523CF-E003-4181-B395-ADA9C9C8E139}" dt="2024-10-15T14:29:14.858" v="9" actId="478"/>
            <ac:spMkLst>
              <pc:docMk/>
              <pc:sldMasterMk cId="2187458073" sldId="2147483660"/>
              <pc:sldLayoutMk cId="2482782888" sldId="2147483677"/>
              <ac:spMk id="32" creationId="{E8C79A8B-116E-9F50-7E27-CF1E61291A00}"/>
            </ac:spMkLst>
          </pc:spChg>
          <pc:spChg chg="add del">
            <ac:chgData name="Thomas MEYNIER" userId="4e9ccb8d-8a6c-42c9-a065-b47bd3aa88ff" providerId="ADAL" clId="{761523CF-E003-4181-B395-ADA9C9C8E139}" dt="2024-10-15T14:29:14.858" v="9" actId="478"/>
            <ac:spMkLst>
              <pc:docMk/>
              <pc:sldMasterMk cId="2187458073" sldId="2147483660"/>
              <pc:sldLayoutMk cId="2482782888" sldId="2147483677"/>
              <ac:spMk id="33" creationId="{C772E60F-E4EE-32B1-24E7-6152E5F83DBD}"/>
            </ac:spMkLst>
          </pc:spChg>
          <pc:picChg chg="add del mod">
            <ac:chgData name="Thomas MEYNIER" userId="4e9ccb8d-8a6c-42c9-a065-b47bd3aa88ff" providerId="ADAL" clId="{761523CF-E003-4181-B395-ADA9C9C8E139}" dt="2024-10-15T14:30:19.557" v="23" actId="478"/>
            <ac:picMkLst>
              <pc:docMk/>
              <pc:sldMasterMk cId="2187458073" sldId="2147483660"/>
              <pc:sldLayoutMk cId="2482782888" sldId="2147483677"/>
              <ac:picMk id="4" creationId="{042468D4-7E32-A6CF-80C2-568A45C37E56}"/>
            </ac:picMkLst>
          </pc:picChg>
          <pc:picChg chg="del">
            <ac:chgData name="Thomas MEYNIER" userId="4e9ccb8d-8a6c-42c9-a065-b47bd3aa88ff" providerId="ADAL" clId="{761523CF-E003-4181-B395-ADA9C9C8E139}" dt="2024-10-15T14:29:16.799" v="10" actId="478"/>
            <ac:picMkLst>
              <pc:docMk/>
              <pc:sldMasterMk cId="2187458073" sldId="2147483660"/>
              <pc:sldLayoutMk cId="2482782888" sldId="2147483677"/>
              <ac:picMk id="5" creationId="{AD58D5C9-11F6-4C9E-73B5-7268DB2DB54C}"/>
            </ac:picMkLst>
          </pc:picChg>
          <pc:picChg chg="add del mod ord">
            <ac:chgData name="Thomas MEYNIER" userId="4e9ccb8d-8a6c-42c9-a065-b47bd3aa88ff" providerId="ADAL" clId="{761523CF-E003-4181-B395-ADA9C9C8E139}" dt="2024-10-15T14:36:44.773" v="40" actId="478"/>
            <ac:picMkLst>
              <pc:docMk/>
              <pc:sldMasterMk cId="2187458073" sldId="2147483660"/>
              <pc:sldLayoutMk cId="2482782888" sldId="2147483677"/>
              <ac:picMk id="8" creationId="{2F5E9F46-D6EB-7E6E-AC73-FB3C11518E36}"/>
            </ac:picMkLst>
          </pc:picChg>
          <pc:picChg chg="add mod ord">
            <ac:chgData name="Thomas MEYNIER" userId="4e9ccb8d-8a6c-42c9-a065-b47bd3aa88ff" providerId="ADAL" clId="{761523CF-E003-4181-B395-ADA9C9C8E139}" dt="2024-10-15T14:37:48.899" v="58" actId="34135"/>
            <ac:picMkLst>
              <pc:docMk/>
              <pc:sldMasterMk cId="2187458073" sldId="2147483660"/>
              <pc:sldLayoutMk cId="2482782888" sldId="2147483677"/>
              <ac:picMk id="13" creationId="{95E6D3B0-AA75-1852-FC41-2265B9870D42}"/>
            </ac:picMkLst>
          </pc:picChg>
        </pc:sldLayoutChg>
      </pc:sldMasterChg>
    </pc:docChg>
  </pc:docChgLst>
  <pc:docChgLst>
    <pc:chgData name="Johnny Le" userId="S::johnny@clubvet.fr::0fcfee58-f221-4993-a2cc-ad45d1160ef8" providerId="AD" clId="Web-{CF3EF3B7-F1E0-EA20-F8F2-7C8B72BC7234}"/>
    <pc:docChg chg="modSld">
      <pc:chgData name="Johnny Le" userId="S::johnny@clubvet.fr::0fcfee58-f221-4993-a2cc-ad45d1160ef8" providerId="AD" clId="Web-{CF3EF3B7-F1E0-EA20-F8F2-7C8B72BC7234}" dt="2024-09-04T15:15:21.097" v="0" actId="20577"/>
      <pc:docMkLst>
        <pc:docMk/>
      </pc:docMkLst>
      <pc:sldChg chg="modSp">
        <pc:chgData name="Johnny Le" userId="S::johnny@clubvet.fr::0fcfee58-f221-4993-a2cc-ad45d1160ef8" providerId="AD" clId="Web-{CF3EF3B7-F1E0-EA20-F8F2-7C8B72BC7234}" dt="2024-09-04T15:15:21.097" v="0" actId="20577"/>
        <pc:sldMkLst>
          <pc:docMk/>
          <pc:sldMk cId="847744753" sldId="268"/>
        </pc:sldMkLst>
        <pc:spChg chg="mod">
          <ac:chgData name="Johnny Le" userId="S::johnny@clubvet.fr::0fcfee58-f221-4993-a2cc-ad45d1160ef8" providerId="AD" clId="Web-{CF3EF3B7-F1E0-EA20-F8F2-7C8B72BC7234}" dt="2024-09-04T15:15:21.097" v="0" actId="20577"/>
          <ac:spMkLst>
            <pc:docMk/>
            <pc:sldMk cId="847744753" sldId="268"/>
            <ac:spMk id="4" creationId="{5305EB31-38B1-3299-1517-F9A61B7D2B9C}"/>
          </ac:spMkLst>
        </pc:spChg>
      </pc:sldChg>
    </pc:docChg>
  </pc:docChgLst>
  <pc:docChgLst>
    <pc:chgData name="Thomas MEYNIER" userId="4e9ccb8d-8a6c-42c9-a065-b47bd3aa88ff" providerId="ADAL" clId="{20A21348-2EDF-4718-ABBF-4C56CC4D6C62}"/>
    <pc:docChg chg="undo custSel addSld delSld modSld sldOrd delMainMaster modMainMaster">
      <pc:chgData name="Thomas MEYNIER" userId="4e9ccb8d-8a6c-42c9-a065-b47bd3aa88ff" providerId="ADAL" clId="{20A21348-2EDF-4718-ABBF-4C56CC4D6C62}" dt="2024-09-06T15:42:48.708" v="989" actId="1076"/>
      <pc:docMkLst>
        <pc:docMk/>
      </pc:docMkLst>
      <pc:sldChg chg="modSp">
        <pc:chgData name="Thomas MEYNIER" userId="4e9ccb8d-8a6c-42c9-a065-b47bd3aa88ff" providerId="ADAL" clId="{20A21348-2EDF-4718-ABBF-4C56CC4D6C62}" dt="2024-09-05T08:03:43.179" v="753"/>
        <pc:sldMkLst>
          <pc:docMk/>
          <pc:sldMk cId="1117847063" sldId="256"/>
        </pc:sldMkLst>
        <pc:spChg chg="mod">
          <ac:chgData name="Thomas MEYNIER" userId="4e9ccb8d-8a6c-42c9-a065-b47bd3aa88ff" providerId="ADAL" clId="{20A21348-2EDF-4718-ABBF-4C56CC4D6C62}" dt="2024-09-05T08:03:43.179" v="753"/>
          <ac:spMkLst>
            <pc:docMk/>
            <pc:sldMk cId="1117847063" sldId="256"/>
            <ac:spMk id="4" creationId="{3A5FE1BE-A998-4E87-13D6-0EC70F8214A7}"/>
          </ac:spMkLst>
        </pc:spChg>
      </pc:sldChg>
      <pc:sldChg chg="addSp modSp mod">
        <pc:chgData name="Thomas MEYNIER" userId="4e9ccb8d-8a6c-42c9-a065-b47bd3aa88ff" providerId="ADAL" clId="{20A21348-2EDF-4718-ABBF-4C56CC4D6C62}" dt="2024-09-06T15:42:48.708" v="989" actId="1076"/>
        <pc:sldMkLst>
          <pc:docMk/>
          <pc:sldMk cId="3080698847" sldId="267"/>
        </pc:sldMkLst>
        <pc:picChg chg="add mod">
          <ac:chgData name="Thomas MEYNIER" userId="4e9ccb8d-8a6c-42c9-a065-b47bd3aa88ff" providerId="ADAL" clId="{20A21348-2EDF-4718-ABBF-4C56CC4D6C62}" dt="2024-09-06T15:35:43.046" v="963" actId="1076"/>
          <ac:picMkLst>
            <pc:docMk/>
            <pc:sldMk cId="3080698847" sldId="267"/>
            <ac:picMk id="4" creationId="{E2C30A37-F612-D833-F071-78DBFC5AA4D0}"/>
          </ac:picMkLst>
        </pc:picChg>
        <pc:picChg chg="mod">
          <ac:chgData name="Thomas MEYNIER" userId="4e9ccb8d-8a6c-42c9-a065-b47bd3aa88ff" providerId="ADAL" clId="{20A21348-2EDF-4718-ABBF-4C56CC4D6C62}" dt="2024-09-06T15:37:18.981" v="970" actId="1076"/>
          <ac:picMkLst>
            <pc:docMk/>
            <pc:sldMk cId="3080698847" sldId="267"/>
            <ac:picMk id="26" creationId="{A47F7A0F-D05C-C0AF-496A-28A4190021BF}"/>
          </ac:picMkLst>
        </pc:picChg>
        <pc:picChg chg="add mod">
          <ac:chgData name="Thomas MEYNIER" userId="4e9ccb8d-8a6c-42c9-a065-b47bd3aa88ff" providerId="ADAL" clId="{20A21348-2EDF-4718-ABBF-4C56CC4D6C62}" dt="2024-09-06T15:35:56.664" v="966" actId="1076"/>
          <ac:picMkLst>
            <pc:docMk/>
            <pc:sldMk cId="3080698847" sldId="267"/>
            <ac:picMk id="30" creationId="{B599B8CE-B934-6189-961D-B80F3224E81F}"/>
          </ac:picMkLst>
        </pc:picChg>
        <pc:picChg chg="add mod">
          <ac:chgData name="Thomas MEYNIER" userId="4e9ccb8d-8a6c-42c9-a065-b47bd3aa88ff" providerId="ADAL" clId="{20A21348-2EDF-4718-ABBF-4C56CC4D6C62}" dt="2024-09-06T15:38:47.599" v="983" actId="1076"/>
          <ac:picMkLst>
            <pc:docMk/>
            <pc:sldMk cId="3080698847" sldId="267"/>
            <ac:picMk id="32" creationId="{3E46E22B-43E5-43F6-C876-30A42F0B1044}"/>
          </ac:picMkLst>
        </pc:picChg>
        <pc:picChg chg="add mod">
          <ac:chgData name="Thomas MEYNIER" userId="4e9ccb8d-8a6c-42c9-a065-b47bd3aa88ff" providerId="ADAL" clId="{20A21348-2EDF-4718-ABBF-4C56CC4D6C62}" dt="2024-09-06T15:39:05.793" v="985" actId="1076"/>
          <ac:picMkLst>
            <pc:docMk/>
            <pc:sldMk cId="3080698847" sldId="267"/>
            <ac:picMk id="34" creationId="{65824962-FF50-0FBA-B036-68ED3DC91629}"/>
          </ac:picMkLst>
        </pc:picChg>
        <pc:picChg chg="add mod">
          <ac:chgData name="Thomas MEYNIER" userId="4e9ccb8d-8a6c-42c9-a065-b47bd3aa88ff" providerId="ADAL" clId="{20A21348-2EDF-4718-ABBF-4C56CC4D6C62}" dt="2024-09-06T15:38:34.523" v="978" actId="1076"/>
          <ac:picMkLst>
            <pc:docMk/>
            <pc:sldMk cId="3080698847" sldId="267"/>
            <ac:picMk id="36" creationId="{A17D6923-F06F-2510-050E-0E556617C18C}"/>
          </ac:picMkLst>
        </pc:picChg>
        <pc:picChg chg="add mod">
          <ac:chgData name="Thomas MEYNIER" userId="4e9ccb8d-8a6c-42c9-a065-b47bd3aa88ff" providerId="ADAL" clId="{20A21348-2EDF-4718-ABBF-4C56CC4D6C62}" dt="2024-09-06T15:38:44.356" v="982" actId="1076"/>
          <ac:picMkLst>
            <pc:docMk/>
            <pc:sldMk cId="3080698847" sldId="267"/>
            <ac:picMk id="38" creationId="{2E50A13B-54F0-0FE9-CCFF-85D6F6C7BF3D}"/>
          </ac:picMkLst>
        </pc:picChg>
        <pc:picChg chg="add mod">
          <ac:chgData name="Thomas MEYNIER" userId="4e9ccb8d-8a6c-42c9-a065-b47bd3aa88ff" providerId="ADAL" clId="{20A21348-2EDF-4718-ABBF-4C56CC4D6C62}" dt="2024-09-06T15:42:21.835" v="987" actId="1076"/>
          <ac:picMkLst>
            <pc:docMk/>
            <pc:sldMk cId="3080698847" sldId="267"/>
            <ac:picMk id="40" creationId="{5C1CA6FC-504D-D060-488F-4F10C61C9BC7}"/>
          </ac:picMkLst>
        </pc:picChg>
        <pc:picChg chg="add mod">
          <ac:chgData name="Thomas MEYNIER" userId="4e9ccb8d-8a6c-42c9-a065-b47bd3aa88ff" providerId="ADAL" clId="{20A21348-2EDF-4718-ABBF-4C56CC4D6C62}" dt="2024-09-06T15:42:48.708" v="989" actId="1076"/>
          <ac:picMkLst>
            <pc:docMk/>
            <pc:sldMk cId="3080698847" sldId="267"/>
            <ac:picMk id="42" creationId="{F2F15C6B-D52F-68AE-7CA9-B79551BD5778}"/>
          </ac:picMkLst>
        </pc:picChg>
      </pc:sldChg>
      <pc:sldChg chg="addSp delSp modSp mod">
        <pc:chgData name="Thomas MEYNIER" userId="4e9ccb8d-8a6c-42c9-a065-b47bd3aa88ff" providerId="ADAL" clId="{20A21348-2EDF-4718-ABBF-4C56CC4D6C62}" dt="2024-09-06T15:18:47.023" v="961" actId="255"/>
        <pc:sldMkLst>
          <pc:docMk/>
          <pc:sldMk cId="176458589" sldId="271"/>
        </pc:sldMkLst>
        <pc:spChg chg="mod">
          <ac:chgData name="Thomas MEYNIER" userId="4e9ccb8d-8a6c-42c9-a065-b47bd3aa88ff" providerId="ADAL" clId="{20A21348-2EDF-4718-ABBF-4C56CC4D6C62}" dt="2024-09-06T15:05:06.729" v="868" actId="20577"/>
          <ac:spMkLst>
            <pc:docMk/>
            <pc:sldMk cId="176458589" sldId="271"/>
            <ac:spMk id="2" creationId="{A1C5973F-9B6F-B8A5-47F1-A3D6BF166320}"/>
          </ac:spMkLst>
        </pc:spChg>
        <pc:spChg chg="add del">
          <ac:chgData name="Thomas MEYNIER" userId="4e9ccb8d-8a6c-42c9-a065-b47bd3aa88ff" providerId="ADAL" clId="{20A21348-2EDF-4718-ABBF-4C56CC4D6C62}" dt="2024-09-06T15:00:46.991" v="815" actId="3680"/>
          <ac:spMkLst>
            <pc:docMk/>
            <pc:sldMk cId="176458589" sldId="271"/>
            <ac:spMk id="4" creationId="{E056053D-D387-6A31-AB56-BD09F0212F08}"/>
          </ac:spMkLst>
        </pc:spChg>
        <pc:spChg chg="add del mod">
          <ac:chgData name="Thomas MEYNIER" userId="4e9ccb8d-8a6c-42c9-a065-b47bd3aa88ff" providerId="ADAL" clId="{20A21348-2EDF-4718-ABBF-4C56CC4D6C62}" dt="2024-09-06T15:14:46.953" v="918" actId="3680"/>
          <ac:spMkLst>
            <pc:docMk/>
            <pc:sldMk cId="176458589" sldId="271"/>
            <ac:spMk id="11" creationId="{73EDE086-7142-23EE-A853-376EBBA0950C}"/>
          </ac:spMkLst>
        </pc:spChg>
        <pc:graphicFrameChg chg="add del mod ord modGraphic">
          <ac:chgData name="Thomas MEYNIER" userId="4e9ccb8d-8a6c-42c9-a065-b47bd3aa88ff" providerId="ADAL" clId="{20A21348-2EDF-4718-ABBF-4C56CC4D6C62}" dt="2024-09-06T15:00:41.727" v="814" actId="3680"/>
          <ac:graphicFrameMkLst>
            <pc:docMk/>
            <pc:sldMk cId="176458589" sldId="271"/>
            <ac:graphicFrameMk id="5" creationId="{9F88AF2B-DE0A-5F20-8584-F2B95FDC37D8}"/>
          </ac:graphicFrameMkLst>
        </pc:graphicFrameChg>
        <pc:graphicFrameChg chg="add del mod ord modGraphic">
          <ac:chgData name="Thomas MEYNIER" userId="4e9ccb8d-8a6c-42c9-a065-b47bd3aa88ff" providerId="ADAL" clId="{20A21348-2EDF-4718-ABBF-4C56CC4D6C62}" dt="2024-09-06T15:14:37.210" v="915" actId="478"/>
          <ac:graphicFrameMkLst>
            <pc:docMk/>
            <pc:sldMk cId="176458589" sldId="271"/>
            <ac:graphicFrameMk id="7" creationId="{9889A298-EB92-4AB2-8689-6957B36E199C}"/>
          </ac:graphicFrameMkLst>
        </pc:graphicFrameChg>
        <pc:graphicFrameChg chg="add del mod">
          <ac:chgData name="Thomas MEYNIER" userId="4e9ccb8d-8a6c-42c9-a065-b47bd3aa88ff" providerId="ADAL" clId="{20A21348-2EDF-4718-ABBF-4C56CC4D6C62}" dt="2024-09-06T15:05:10.335" v="872"/>
          <ac:graphicFrameMkLst>
            <pc:docMk/>
            <pc:sldMk cId="176458589" sldId="271"/>
            <ac:graphicFrameMk id="8" creationId="{78D1F599-8DC1-97E1-C898-6183F53ACE48}"/>
          </ac:graphicFrameMkLst>
        </pc:graphicFrameChg>
        <pc:graphicFrameChg chg="add mod">
          <ac:chgData name="Thomas MEYNIER" userId="4e9ccb8d-8a6c-42c9-a065-b47bd3aa88ff" providerId="ADAL" clId="{20A21348-2EDF-4718-ABBF-4C56CC4D6C62}" dt="2024-09-06T15:05:42.149" v="877"/>
          <ac:graphicFrameMkLst>
            <pc:docMk/>
            <pc:sldMk cId="176458589" sldId="271"/>
            <ac:graphicFrameMk id="9" creationId="{47EBCD4F-76EA-953A-8A89-583B38482D61}"/>
          </ac:graphicFrameMkLst>
        </pc:graphicFrameChg>
        <pc:graphicFrameChg chg="add del mod ord modGraphic">
          <ac:chgData name="Thomas MEYNIER" userId="4e9ccb8d-8a6c-42c9-a065-b47bd3aa88ff" providerId="ADAL" clId="{20A21348-2EDF-4718-ABBF-4C56CC4D6C62}" dt="2024-09-06T15:14:42.840" v="917" actId="3680"/>
          <ac:graphicFrameMkLst>
            <pc:docMk/>
            <pc:sldMk cId="176458589" sldId="271"/>
            <ac:graphicFrameMk id="12" creationId="{F6E2F0DE-E572-8EA8-7A52-9E3DC7DA0B1A}"/>
          </ac:graphicFrameMkLst>
        </pc:graphicFrameChg>
        <pc:graphicFrameChg chg="add mod ord modGraphic">
          <ac:chgData name="Thomas MEYNIER" userId="4e9ccb8d-8a6c-42c9-a065-b47bd3aa88ff" providerId="ADAL" clId="{20A21348-2EDF-4718-ABBF-4C56CC4D6C62}" dt="2024-09-06T15:18:47.023" v="961" actId="255"/>
          <ac:graphicFrameMkLst>
            <pc:docMk/>
            <pc:sldMk cId="176458589" sldId="271"/>
            <ac:graphicFrameMk id="13" creationId="{6617FA47-2B9F-EA70-B790-A969CDBF4CBD}"/>
          </ac:graphicFrameMkLst>
        </pc:graphicFrameChg>
      </pc:sldChg>
      <pc:sldChg chg="new">
        <pc:chgData name="Thomas MEYNIER" userId="4e9ccb8d-8a6c-42c9-a065-b47bd3aa88ff" providerId="ADAL" clId="{20A21348-2EDF-4718-ABBF-4C56CC4D6C62}" dt="2024-08-29T14:54:47.439" v="546" actId="680"/>
        <pc:sldMkLst>
          <pc:docMk/>
          <pc:sldMk cId="3885716647" sldId="276"/>
        </pc:sldMkLst>
      </pc:sldChg>
      <pc:sldChg chg="modSp new mod">
        <pc:chgData name="Thomas MEYNIER" userId="4e9ccb8d-8a6c-42c9-a065-b47bd3aa88ff" providerId="ADAL" clId="{20A21348-2EDF-4718-ABBF-4C56CC4D6C62}" dt="2024-08-29T15:00:44.314" v="679" actId="27636"/>
        <pc:sldMkLst>
          <pc:docMk/>
          <pc:sldMk cId="2010170985" sldId="277"/>
        </pc:sldMkLst>
        <pc:spChg chg="mod">
          <ac:chgData name="Thomas MEYNIER" userId="4e9ccb8d-8a6c-42c9-a065-b47bd3aa88ff" providerId="ADAL" clId="{20A21348-2EDF-4718-ABBF-4C56CC4D6C62}" dt="2024-08-29T15:00:44.306" v="671" actId="27636"/>
          <ac:spMkLst>
            <pc:docMk/>
            <pc:sldMk cId="2010170985" sldId="277"/>
            <ac:spMk id="3" creationId="{A38EA417-EB8B-A452-68DE-A08B5EF3547F}"/>
          </ac:spMkLst>
        </pc:spChg>
        <pc:spChg chg="mod">
          <ac:chgData name="Thomas MEYNIER" userId="4e9ccb8d-8a6c-42c9-a065-b47bd3aa88ff" providerId="ADAL" clId="{20A21348-2EDF-4718-ABBF-4C56CC4D6C62}" dt="2024-08-29T15:00:44.302" v="667" actId="27636"/>
          <ac:spMkLst>
            <pc:docMk/>
            <pc:sldMk cId="2010170985" sldId="277"/>
            <ac:spMk id="4" creationId="{72A26DD7-51DB-7095-A0B1-2CA807CA90D3}"/>
          </ac:spMkLst>
        </pc:spChg>
        <pc:spChg chg="mod">
          <ac:chgData name="Thomas MEYNIER" userId="4e9ccb8d-8a6c-42c9-a065-b47bd3aa88ff" providerId="ADAL" clId="{20A21348-2EDF-4718-ABBF-4C56CC4D6C62}" dt="2024-08-29T15:00:44.299" v="664" actId="27636"/>
          <ac:spMkLst>
            <pc:docMk/>
            <pc:sldMk cId="2010170985" sldId="277"/>
            <ac:spMk id="5" creationId="{9A41FC10-FECE-F7F0-F8BA-E5765C89ABAF}"/>
          </ac:spMkLst>
        </pc:spChg>
        <pc:spChg chg="mod">
          <ac:chgData name="Thomas MEYNIER" userId="4e9ccb8d-8a6c-42c9-a065-b47bd3aa88ff" providerId="ADAL" clId="{20A21348-2EDF-4718-ABBF-4C56CC4D6C62}" dt="2024-08-29T15:00:44.313" v="678" actId="27636"/>
          <ac:spMkLst>
            <pc:docMk/>
            <pc:sldMk cId="2010170985" sldId="277"/>
            <ac:spMk id="6" creationId="{DFE054D1-1B65-65D3-A617-A8378238850A}"/>
          </ac:spMkLst>
        </pc:spChg>
        <pc:spChg chg="mod">
          <ac:chgData name="Thomas MEYNIER" userId="4e9ccb8d-8a6c-42c9-a065-b47bd3aa88ff" providerId="ADAL" clId="{20A21348-2EDF-4718-ABBF-4C56CC4D6C62}" dt="2024-08-29T15:00:44.308" v="673" actId="27636"/>
          <ac:spMkLst>
            <pc:docMk/>
            <pc:sldMk cId="2010170985" sldId="277"/>
            <ac:spMk id="7" creationId="{727023D6-CADB-EDBA-E4BA-40828186794B}"/>
          </ac:spMkLst>
        </pc:spChg>
        <pc:spChg chg="mod">
          <ac:chgData name="Thomas MEYNIER" userId="4e9ccb8d-8a6c-42c9-a065-b47bd3aa88ff" providerId="ADAL" clId="{20A21348-2EDF-4718-ABBF-4C56CC4D6C62}" dt="2024-08-29T15:00:44.303" v="669" actId="27636"/>
          <ac:spMkLst>
            <pc:docMk/>
            <pc:sldMk cId="2010170985" sldId="277"/>
            <ac:spMk id="8" creationId="{31C1AD47-6B32-B21A-08F8-9D471B07F3C9}"/>
          </ac:spMkLst>
        </pc:spChg>
        <pc:spChg chg="mod">
          <ac:chgData name="Thomas MEYNIER" userId="4e9ccb8d-8a6c-42c9-a065-b47bd3aa88ff" providerId="ADAL" clId="{20A21348-2EDF-4718-ABBF-4C56CC4D6C62}" dt="2024-08-29T15:00:44.301" v="665" actId="27636"/>
          <ac:spMkLst>
            <pc:docMk/>
            <pc:sldMk cId="2010170985" sldId="277"/>
            <ac:spMk id="9" creationId="{5E046234-781D-1E22-E414-3B9944EFD7E5}"/>
          </ac:spMkLst>
        </pc:spChg>
        <pc:spChg chg="mod">
          <ac:chgData name="Thomas MEYNIER" userId="4e9ccb8d-8a6c-42c9-a065-b47bd3aa88ff" providerId="ADAL" clId="{20A21348-2EDF-4718-ABBF-4C56CC4D6C62}" dt="2024-08-29T15:00:44.308" v="674" actId="27636"/>
          <ac:spMkLst>
            <pc:docMk/>
            <pc:sldMk cId="2010170985" sldId="277"/>
            <ac:spMk id="10" creationId="{94152A4E-AAF8-3C8A-32E1-D9E2B5532932}"/>
          </ac:spMkLst>
        </pc:spChg>
        <pc:spChg chg="mod">
          <ac:chgData name="Thomas MEYNIER" userId="4e9ccb8d-8a6c-42c9-a065-b47bd3aa88ff" providerId="ADAL" clId="{20A21348-2EDF-4718-ABBF-4C56CC4D6C62}" dt="2024-08-29T15:00:44.311" v="677" actId="27636"/>
          <ac:spMkLst>
            <pc:docMk/>
            <pc:sldMk cId="2010170985" sldId="277"/>
            <ac:spMk id="11" creationId="{AD1CA74B-40D0-E523-A856-828DF1D94AA5}"/>
          </ac:spMkLst>
        </pc:spChg>
        <pc:spChg chg="mod">
          <ac:chgData name="Thomas MEYNIER" userId="4e9ccb8d-8a6c-42c9-a065-b47bd3aa88ff" providerId="ADAL" clId="{20A21348-2EDF-4718-ABBF-4C56CC4D6C62}" dt="2024-08-29T15:00:44.310" v="676" actId="27636"/>
          <ac:spMkLst>
            <pc:docMk/>
            <pc:sldMk cId="2010170985" sldId="277"/>
            <ac:spMk id="12" creationId="{6EB6EFEF-69C7-5FE5-4631-898B39EB1F13}"/>
          </ac:spMkLst>
        </pc:spChg>
        <pc:spChg chg="mod">
          <ac:chgData name="Thomas MEYNIER" userId="4e9ccb8d-8a6c-42c9-a065-b47bd3aa88ff" providerId="ADAL" clId="{20A21348-2EDF-4718-ABBF-4C56CC4D6C62}" dt="2024-08-29T15:00:44.314" v="679" actId="27636"/>
          <ac:spMkLst>
            <pc:docMk/>
            <pc:sldMk cId="2010170985" sldId="277"/>
            <ac:spMk id="13" creationId="{F87818A0-8271-302E-03E4-1715E977CC75}"/>
          </ac:spMkLst>
        </pc:spChg>
        <pc:spChg chg="mod">
          <ac:chgData name="Thomas MEYNIER" userId="4e9ccb8d-8a6c-42c9-a065-b47bd3aa88ff" providerId="ADAL" clId="{20A21348-2EDF-4718-ABBF-4C56CC4D6C62}" dt="2024-08-29T15:00:44.307" v="672" actId="27636"/>
          <ac:spMkLst>
            <pc:docMk/>
            <pc:sldMk cId="2010170985" sldId="277"/>
            <ac:spMk id="14" creationId="{F097C189-AAD0-D9FB-569C-35F0E43DE67C}"/>
          </ac:spMkLst>
        </pc:spChg>
        <pc:spChg chg="mod">
          <ac:chgData name="Thomas MEYNIER" userId="4e9ccb8d-8a6c-42c9-a065-b47bd3aa88ff" providerId="ADAL" clId="{20A21348-2EDF-4718-ABBF-4C56CC4D6C62}" dt="2024-08-29T15:00:44.305" v="670" actId="27636"/>
          <ac:spMkLst>
            <pc:docMk/>
            <pc:sldMk cId="2010170985" sldId="277"/>
            <ac:spMk id="15" creationId="{B8CF885A-5D6D-282A-7094-283D97284E30}"/>
          </ac:spMkLst>
        </pc:spChg>
        <pc:spChg chg="mod">
          <ac:chgData name="Thomas MEYNIER" userId="4e9ccb8d-8a6c-42c9-a065-b47bd3aa88ff" providerId="ADAL" clId="{20A21348-2EDF-4718-ABBF-4C56CC4D6C62}" dt="2024-08-29T15:00:44.301" v="666" actId="27636"/>
          <ac:spMkLst>
            <pc:docMk/>
            <pc:sldMk cId="2010170985" sldId="277"/>
            <ac:spMk id="16" creationId="{0C08D38F-A615-0A52-681F-1E270D6CBEA7}"/>
          </ac:spMkLst>
        </pc:spChg>
        <pc:spChg chg="mod">
          <ac:chgData name="Thomas MEYNIER" userId="4e9ccb8d-8a6c-42c9-a065-b47bd3aa88ff" providerId="ADAL" clId="{20A21348-2EDF-4718-ABBF-4C56CC4D6C62}" dt="2024-08-29T15:00:44.290" v="662" actId="27636"/>
          <ac:spMkLst>
            <pc:docMk/>
            <pc:sldMk cId="2010170985" sldId="277"/>
            <ac:spMk id="17" creationId="{036DDAE8-DD7E-0F02-6E41-5525E1A7454E}"/>
          </ac:spMkLst>
        </pc:spChg>
        <pc:spChg chg="mod">
          <ac:chgData name="Thomas MEYNIER" userId="4e9ccb8d-8a6c-42c9-a065-b47bd3aa88ff" providerId="ADAL" clId="{20A21348-2EDF-4718-ABBF-4C56CC4D6C62}" dt="2024-08-29T15:00:44.298" v="663" actId="27636"/>
          <ac:spMkLst>
            <pc:docMk/>
            <pc:sldMk cId="2010170985" sldId="277"/>
            <ac:spMk id="18" creationId="{E5D7C50F-B6DD-05AE-6927-657178994CA7}"/>
          </ac:spMkLst>
        </pc:spChg>
        <pc:spChg chg="mod">
          <ac:chgData name="Thomas MEYNIER" userId="4e9ccb8d-8a6c-42c9-a065-b47bd3aa88ff" providerId="ADAL" clId="{20A21348-2EDF-4718-ABBF-4C56CC4D6C62}" dt="2024-08-29T15:00:44.303" v="668" actId="27636"/>
          <ac:spMkLst>
            <pc:docMk/>
            <pc:sldMk cId="2010170985" sldId="277"/>
            <ac:spMk id="19" creationId="{772BB515-2459-C328-9F63-4BC2E60F4350}"/>
          </ac:spMkLst>
        </pc:spChg>
        <pc:spChg chg="mod">
          <ac:chgData name="Thomas MEYNIER" userId="4e9ccb8d-8a6c-42c9-a065-b47bd3aa88ff" providerId="ADAL" clId="{20A21348-2EDF-4718-ABBF-4C56CC4D6C62}" dt="2024-08-29T15:00:44.310" v="675" actId="27636"/>
          <ac:spMkLst>
            <pc:docMk/>
            <pc:sldMk cId="2010170985" sldId="277"/>
            <ac:spMk id="20" creationId="{9228CC4C-570B-835D-DEE7-86EC7B4118C1}"/>
          </ac:spMkLst>
        </pc:spChg>
      </pc:sldChg>
      <pc:sldChg chg="new">
        <pc:chgData name="Thomas MEYNIER" userId="4e9ccb8d-8a6c-42c9-a065-b47bd3aa88ff" providerId="ADAL" clId="{20A21348-2EDF-4718-ABBF-4C56CC4D6C62}" dt="2024-08-29T14:55:09.792" v="548" actId="680"/>
        <pc:sldMkLst>
          <pc:docMk/>
          <pc:sldMk cId="2242689774" sldId="278"/>
        </pc:sldMkLst>
      </pc:sldChg>
      <pc:sldChg chg="new ord">
        <pc:chgData name="Thomas MEYNIER" userId="4e9ccb8d-8a6c-42c9-a065-b47bd3aa88ff" providerId="ADAL" clId="{20A21348-2EDF-4718-ABBF-4C56CC4D6C62}" dt="2024-08-29T14:55:31.039" v="552"/>
        <pc:sldMkLst>
          <pc:docMk/>
          <pc:sldMk cId="3856518735" sldId="279"/>
        </pc:sldMkLst>
      </pc:sldChg>
      <pc:sldChg chg="new del">
        <pc:chgData name="Thomas MEYNIER" userId="4e9ccb8d-8a6c-42c9-a065-b47bd3aa88ff" providerId="ADAL" clId="{20A21348-2EDF-4718-ABBF-4C56CC4D6C62}" dt="2024-08-29T14:55:37.361" v="553" actId="47"/>
        <pc:sldMkLst>
          <pc:docMk/>
          <pc:sldMk cId="1367055054" sldId="280"/>
        </pc:sldMkLst>
      </pc:sldChg>
      <pc:sldChg chg="new">
        <pc:chgData name="Thomas MEYNIER" userId="4e9ccb8d-8a6c-42c9-a065-b47bd3aa88ff" providerId="ADAL" clId="{20A21348-2EDF-4718-ABBF-4C56CC4D6C62}" dt="2024-08-29T14:55:52.262" v="554" actId="680"/>
        <pc:sldMkLst>
          <pc:docMk/>
          <pc:sldMk cId="2914786141" sldId="280"/>
        </pc:sldMkLst>
      </pc:sldChg>
      <pc:sldChg chg="addSp delSp modSp new mod">
        <pc:chgData name="Thomas MEYNIER" userId="4e9ccb8d-8a6c-42c9-a065-b47bd3aa88ff" providerId="ADAL" clId="{20A21348-2EDF-4718-ABBF-4C56CC4D6C62}" dt="2024-08-29T15:00:43.952" v="603"/>
        <pc:sldMkLst>
          <pc:docMk/>
          <pc:sldMk cId="2731927541" sldId="281"/>
        </pc:sldMkLst>
        <pc:spChg chg="del">
          <ac:chgData name="Thomas MEYNIER" userId="4e9ccb8d-8a6c-42c9-a065-b47bd3aa88ff" providerId="ADAL" clId="{20A21348-2EDF-4718-ABBF-4C56CC4D6C62}" dt="2024-08-29T15:00:43.469" v="602" actId="478"/>
          <ac:spMkLst>
            <pc:docMk/>
            <pc:sldMk cId="2731927541" sldId="281"/>
            <ac:spMk id="5" creationId="{02380661-5547-7F1D-512A-20CB8FD9B1B3}"/>
          </ac:spMkLst>
        </pc:spChg>
        <pc:spChg chg="add mod">
          <ac:chgData name="Thomas MEYNIER" userId="4e9ccb8d-8a6c-42c9-a065-b47bd3aa88ff" providerId="ADAL" clId="{20A21348-2EDF-4718-ABBF-4C56CC4D6C62}" dt="2024-08-29T15:00:43.952" v="603"/>
          <ac:spMkLst>
            <pc:docMk/>
            <pc:sldMk cId="2731927541" sldId="281"/>
            <ac:spMk id="6" creationId="{F1612D55-4019-A926-A225-F72B7FA97204}"/>
          </ac:spMkLst>
        </pc:spChg>
      </pc:sldChg>
      <pc:sldChg chg="addSp modSp new mod">
        <pc:chgData name="Thomas MEYNIER" userId="4e9ccb8d-8a6c-42c9-a065-b47bd3aa88ff" providerId="ADAL" clId="{20A21348-2EDF-4718-ABBF-4C56CC4D6C62}" dt="2024-08-29T15:00:52.703" v="681" actId="14100"/>
        <pc:sldMkLst>
          <pc:docMk/>
          <pc:sldMk cId="3206730708" sldId="282"/>
        </pc:sldMkLst>
        <pc:spChg chg="add mod">
          <ac:chgData name="Thomas MEYNIER" userId="4e9ccb8d-8a6c-42c9-a065-b47bd3aa88ff" providerId="ADAL" clId="{20A21348-2EDF-4718-ABBF-4C56CC4D6C62}" dt="2024-08-29T15:00:52.703" v="681" actId="14100"/>
          <ac:spMkLst>
            <pc:docMk/>
            <pc:sldMk cId="3206730708" sldId="282"/>
            <ac:spMk id="4" creationId="{7978254D-B70C-129D-32B1-CD076785DD0F}"/>
          </ac:spMkLst>
        </pc:spChg>
      </pc:sldChg>
      <pc:sldChg chg="addSp delSp modSp new mod">
        <pc:chgData name="Thomas MEYNIER" userId="4e9ccb8d-8a6c-42c9-a065-b47bd3aa88ff" providerId="ADAL" clId="{20A21348-2EDF-4718-ABBF-4C56CC4D6C62}" dt="2024-08-29T15:01:04.853" v="689" actId="1076"/>
        <pc:sldMkLst>
          <pc:docMk/>
          <pc:sldMk cId="3363872984" sldId="283"/>
        </pc:sldMkLst>
        <pc:spChg chg="add del">
          <ac:chgData name="Thomas MEYNIER" userId="4e9ccb8d-8a6c-42c9-a065-b47bd3aa88ff" providerId="ADAL" clId="{20A21348-2EDF-4718-ABBF-4C56CC4D6C62}" dt="2024-08-29T15:01:02.440" v="687"/>
          <ac:spMkLst>
            <pc:docMk/>
            <pc:sldMk cId="3363872984" sldId="283"/>
            <ac:spMk id="5" creationId="{81A10BEA-1066-58CA-EAB7-8388FBD2FE24}"/>
          </ac:spMkLst>
        </pc:spChg>
        <pc:spChg chg="add mod">
          <ac:chgData name="Thomas MEYNIER" userId="4e9ccb8d-8a6c-42c9-a065-b47bd3aa88ff" providerId="ADAL" clId="{20A21348-2EDF-4718-ABBF-4C56CC4D6C62}" dt="2024-08-29T15:01:00.664" v="685" actId="1076"/>
          <ac:spMkLst>
            <pc:docMk/>
            <pc:sldMk cId="3363872984" sldId="283"/>
            <ac:spMk id="6" creationId="{808F8F08-ACDF-4D82-17D0-9F26387E47A2}"/>
          </ac:spMkLst>
        </pc:spChg>
        <pc:spChg chg="add mod">
          <ac:chgData name="Thomas MEYNIER" userId="4e9ccb8d-8a6c-42c9-a065-b47bd3aa88ff" providerId="ADAL" clId="{20A21348-2EDF-4718-ABBF-4C56CC4D6C62}" dt="2024-08-29T15:01:04.853" v="689" actId="1076"/>
          <ac:spMkLst>
            <pc:docMk/>
            <pc:sldMk cId="3363872984" sldId="283"/>
            <ac:spMk id="7" creationId="{F1A9C10C-63E0-2308-93E4-0584E16C107C}"/>
          </ac:spMkLst>
        </pc:spChg>
      </pc:sldChg>
      <pc:sldChg chg="addSp delSp modSp new">
        <pc:chgData name="Thomas MEYNIER" userId="4e9ccb8d-8a6c-42c9-a065-b47bd3aa88ff" providerId="ADAL" clId="{20A21348-2EDF-4718-ABBF-4C56CC4D6C62}" dt="2024-08-29T15:01:09.510" v="690"/>
        <pc:sldMkLst>
          <pc:docMk/>
          <pc:sldMk cId="147429009" sldId="284"/>
        </pc:sldMkLst>
        <pc:spChg chg="del">
          <ac:chgData name="Thomas MEYNIER" userId="4e9ccb8d-8a6c-42c9-a065-b47bd3aa88ff" providerId="ADAL" clId="{20A21348-2EDF-4718-ABBF-4C56CC4D6C62}" dt="2024-08-29T15:01:09.510" v="690"/>
          <ac:spMkLst>
            <pc:docMk/>
            <pc:sldMk cId="147429009" sldId="284"/>
            <ac:spMk id="4" creationId="{F7D7ABBF-036E-41A2-BD6C-388A615AE938}"/>
          </ac:spMkLst>
        </pc:spChg>
        <pc:spChg chg="add mod">
          <ac:chgData name="Thomas MEYNIER" userId="4e9ccb8d-8a6c-42c9-a065-b47bd3aa88ff" providerId="ADAL" clId="{20A21348-2EDF-4718-ABBF-4C56CC4D6C62}" dt="2024-08-29T15:01:09.510" v="690"/>
          <ac:spMkLst>
            <pc:docMk/>
            <pc:sldMk cId="147429009" sldId="284"/>
            <ac:spMk id="6" creationId="{10F98772-D3CE-19DB-525F-A5059AE25AA8}"/>
          </ac:spMkLst>
        </pc:spChg>
      </pc:sldChg>
      <pc:sldChg chg="addSp delSp modSp new">
        <pc:chgData name="Thomas MEYNIER" userId="4e9ccb8d-8a6c-42c9-a065-b47bd3aa88ff" providerId="ADAL" clId="{20A21348-2EDF-4718-ABBF-4C56CC4D6C62}" dt="2024-08-29T15:01:14.537" v="691"/>
        <pc:sldMkLst>
          <pc:docMk/>
          <pc:sldMk cId="2799934054" sldId="285"/>
        </pc:sldMkLst>
        <pc:spChg chg="del">
          <ac:chgData name="Thomas MEYNIER" userId="4e9ccb8d-8a6c-42c9-a065-b47bd3aa88ff" providerId="ADAL" clId="{20A21348-2EDF-4718-ABBF-4C56CC4D6C62}" dt="2024-08-29T15:01:14.537" v="691"/>
          <ac:spMkLst>
            <pc:docMk/>
            <pc:sldMk cId="2799934054" sldId="285"/>
            <ac:spMk id="4" creationId="{409D8390-7817-E231-C13E-6B09C338C145}"/>
          </ac:spMkLst>
        </pc:spChg>
        <pc:spChg chg="add mod">
          <ac:chgData name="Thomas MEYNIER" userId="4e9ccb8d-8a6c-42c9-a065-b47bd3aa88ff" providerId="ADAL" clId="{20A21348-2EDF-4718-ABBF-4C56CC4D6C62}" dt="2024-08-29T15:01:14.537" v="691"/>
          <ac:spMkLst>
            <pc:docMk/>
            <pc:sldMk cId="2799934054" sldId="285"/>
            <ac:spMk id="6" creationId="{FCA3A70E-6BBC-4820-6072-E9F7FED246B0}"/>
          </ac:spMkLst>
        </pc:spChg>
      </pc:sldChg>
      <pc:sldChg chg="modSp new mod">
        <pc:chgData name="Thomas MEYNIER" userId="4e9ccb8d-8a6c-42c9-a065-b47bd3aa88ff" providerId="ADAL" clId="{20A21348-2EDF-4718-ABBF-4C56CC4D6C62}" dt="2024-08-29T15:00:44.155" v="604" actId="27636"/>
        <pc:sldMkLst>
          <pc:docMk/>
          <pc:sldMk cId="3573270942" sldId="286"/>
        </pc:sldMkLst>
        <pc:spChg chg="mod">
          <ac:chgData name="Thomas MEYNIER" userId="4e9ccb8d-8a6c-42c9-a065-b47bd3aa88ff" providerId="ADAL" clId="{20A21348-2EDF-4718-ABBF-4C56CC4D6C62}" dt="2024-08-29T15:00:44.155" v="604" actId="27636"/>
          <ac:spMkLst>
            <pc:docMk/>
            <pc:sldMk cId="3573270942" sldId="286"/>
            <ac:spMk id="4" creationId="{4C68E3C0-71C3-AD90-F068-60982A439E76}"/>
          </ac:spMkLst>
        </pc:spChg>
      </pc:sldChg>
      <pc:sldChg chg="new">
        <pc:chgData name="Thomas MEYNIER" userId="4e9ccb8d-8a6c-42c9-a065-b47bd3aa88ff" providerId="ADAL" clId="{20A21348-2EDF-4718-ABBF-4C56CC4D6C62}" dt="2024-08-29T14:57:03.022" v="561" actId="680"/>
        <pc:sldMkLst>
          <pc:docMk/>
          <pc:sldMk cId="3466921797" sldId="287"/>
        </pc:sldMkLst>
      </pc:sldChg>
      <pc:sldChg chg="new">
        <pc:chgData name="Thomas MEYNIER" userId="4e9ccb8d-8a6c-42c9-a065-b47bd3aa88ff" providerId="ADAL" clId="{20A21348-2EDF-4718-ABBF-4C56CC4D6C62}" dt="2024-08-29T14:57:20.335" v="562" actId="680"/>
        <pc:sldMkLst>
          <pc:docMk/>
          <pc:sldMk cId="3043597716" sldId="288"/>
        </pc:sldMkLst>
      </pc:sldChg>
      <pc:sldChg chg="modSp new mod">
        <pc:chgData name="Thomas MEYNIER" userId="4e9ccb8d-8a6c-42c9-a065-b47bd3aa88ff" providerId="ADAL" clId="{20A21348-2EDF-4718-ABBF-4C56CC4D6C62}" dt="2024-08-29T15:00:44.187" v="622" actId="27636"/>
        <pc:sldMkLst>
          <pc:docMk/>
          <pc:sldMk cId="883048929" sldId="289"/>
        </pc:sldMkLst>
        <pc:spChg chg="mod">
          <ac:chgData name="Thomas MEYNIER" userId="4e9ccb8d-8a6c-42c9-a065-b47bd3aa88ff" providerId="ADAL" clId="{20A21348-2EDF-4718-ABBF-4C56CC4D6C62}" dt="2024-08-29T15:00:44.184" v="617" actId="27636"/>
          <ac:spMkLst>
            <pc:docMk/>
            <pc:sldMk cId="883048929" sldId="289"/>
            <ac:spMk id="2" creationId="{831DCA68-8C2C-32E8-143C-FAD63BED2967}"/>
          </ac:spMkLst>
        </pc:spChg>
        <pc:spChg chg="mod">
          <ac:chgData name="Thomas MEYNIER" userId="4e9ccb8d-8a6c-42c9-a065-b47bd3aa88ff" providerId="ADAL" clId="{20A21348-2EDF-4718-ABBF-4C56CC4D6C62}" dt="2024-08-29T15:00:44.185" v="619" actId="27636"/>
          <ac:spMkLst>
            <pc:docMk/>
            <pc:sldMk cId="883048929" sldId="289"/>
            <ac:spMk id="3" creationId="{9BF1B33F-0A65-8A0C-8BC9-629B6430DBCE}"/>
          </ac:spMkLst>
        </pc:spChg>
        <pc:spChg chg="mod">
          <ac:chgData name="Thomas MEYNIER" userId="4e9ccb8d-8a6c-42c9-a065-b47bd3aa88ff" providerId="ADAL" clId="{20A21348-2EDF-4718-ABBF-4C56CC4D6C62}" dt="2024-08-29T15:00:44.186" v="620" actId="27636"/>
          <ac:spMkLst>
            <pc:docMk/>
            <pc:sldMk cId="883048929" sldId="289"/>
            <ac:spMk id="4" creationId="{51A12CE0-8B2F-597D-4297-A756EF2113B9}"/>
          </ac:spMkLst>
        </pc:spChg>
        <pc:spChg chg="mod">
          <ac:chgData name="Thomas MEYNIER" userId="4e9ccb8d-8a6c-42c9-a065-b47bd3aa88ff" providerId="ADAL" clId="{20A21348-2EDF-4718-ABBF-4C56CC4D6C62}" dt="2024-08-29T15:00:44.179" v="614" actId="27636"/>
          <ac:spMkLst>
            <pc:docMk/>
            <pc:sldMk cId="883048929" sldId="289"/>
            <ac:spMk id="5" creationId="{F33FA5A9-2842-4AA7-5AFF-B0C0195AD801}"/>
          </ac:spMkLst>
        </pc:spChg>
        <pc:spChg chg="mod">
          <ac:chgData name="Thomas MEYNIER" userId="4e9ccb8d-8a6c-42c9-a065-b47bd3aa88ff" providerId="ADAL" clId="{20A21348-2EDF-4718-ABBF-4C56CC4D6C62}" dt="2024-08-29T15:00:44.176" v="611" actId="27636"/>
          <ac:spMkLst>
            <pc:docMk/>
            <pc:sldMk cId="883048929" sldId="289"/>
            <ac:spMk id="6" creationId="{7AE954D5-821C-96AA-F49A-E727D3C159C0}"/>
          </ac:spMkLst>
        </pc:spChg>
        <pc:spChg chg="mod">
          <ac:chgData name="Thomas MEYNIER" userId="4e9ccb8d-8a6c-42c9-a065-b47bd3aa88ff" providerId="ADAL" clId="{20A21348-2EDF-4718-ABBF-4C56CC4D6C62}" dt="2024-08-29T15:00:44.186" v="621" actId="27636"/>
          <ac:spMkLst>
            <pc:docMk/>
            <pc:sldMk cId="883048929" sldId="289"/>
            <ac:spMk id="7" creationId="{90FF8496-61AA-425E-26E9-5970C68855A1}"/>
          </ac:spMkLst>
        </pc:spChg>
        <pc:spChg chg="mod">
          <ac:chgData name="Thomas MEYNIER" userId="4e9ccb8d-8a6c-42c9-a065-b47bd3aa88ff" providerId="ADAL" clId="{20A21348-2EDF-4718-ABBF-4C56CC4D6C62}" dt="2024-08-29T15:00:44.185" v="618" actId="27636"/>
          <ac:spMkLst>
            <pc:docMk/>
            <pc:sldMk cId="883048929" sldId="289"/>
            <ac:spMk id="8" creationId="{1A433CE4-462F-6A64-830F-40AA51BE3E55}"/>
          </ac:spMkLst>
        </pc:spChg>
        <pc:spChg chg="mod">
          <ac:chgData name="Thomas MEYNIER" userId="4e9ccb8d-8a6c-42c9-a065-b47bd3aa88ff" providerId="ADAL" clId="{20A21348-2EDF-4718-ABBF-4C56CC4D6C62}" dt="2024-08-29T15:00:44.177" v="613" actId="27636"/>
          <ac:spMkLst>
            <pc:docMk/>
            <pc:sldMk cId="883048929" sldId="289"/>
            <ac:spMk id="9" creationId="{B0D5DB05-97B1-CB3B-0F2B-F32471180998}"/>
          </ac:spMkLst>
        </pc:spChg>
        <pc:spChg chg="mod">
          <ac:chgData name="Thomas MEYNIER" userId="4e9ccb8d-8a6c-42c9-a065-b47bd3aa88ff" providerId="ADAL" clId="{20A21348-2EDF-4718-ABBF-4C56CC4D6C62}" dt="2024-08-29T15:00:44.165" v="607" actId="27636"/>
          <ac:spMkLst>
            <pc:docMk/>
            <pc:sldMk cId="883048929" sldId="289"/>
            <ac:spMk id="10" creationId="{46777B14-D475-8B0A-8674-F6B490414C37}"/>
          </ac:spMkLst>
        </pc:spChg>
        <pc:spChg chg="mod">
          <ac:chgData name="Thomas MEYNIER" userId="4e9ccb8d-8a6c-42c9-a065-b47bd3aa88ff" providerId="ADAL" clId="{20A21348-2EDF-4718-ABBF-4C56CC4D6C62}" dt="2024-08-29T15:00:44.187" v="622" actId="27636"/>
          <ac:spMkLst>
            <pc:docMk/>
            <pc:sldMk cId="883048929" sldId="289"/>
            <ac:spMk id="11" creationId="{ECE17983-A1AE-7B90-B219-8A80CF224150}"/>
          </ac:spMkLst>
        </pc:spChg>
        <pc:spChg chg="mod">
          <ac:chgData name="Thomas MEYNIER" userId="4e9ccb8d-8a6c-42c9-a065-b47bd3aa88ff" providerId="ADAL" clId="{20A21348-2EDF-4718-ABBF-4C56CC4D6C62}" dt="2024-08-29T15:00:44.171" v="609" actId="27636"/>
          <ac:spMkLst>
            <pc:docMk/>
            <pc:sldMk cId="883048929" sldId="289"/>
            <ac:spMk id="12" creationId="{6648C0CA-7928-5675-51AC-4BE726192C30}"/>
          </ac:spMkLst>
        </pc:spChg>
        <pc:spChg chg="mod">
          <ac:chgData name="Thomas MEYNIER" userId="4e9ccb8d-8a6c-42c9-a065-b47bd3aa88ff" providerId="ADAL" clId="{20A21348-2EDF-4718-ABBF-4C56CC4D6C62}" dt="2024-08-29T15:00:44.182" v="616" actId="27636"/>
          <ac:spMkLst>
            <pc:docMk/>
            <pc:sldMk cId="883048929" sldId="289"/>
            <ac:spMk id="13" creationId="{2D2FA124-7CC3-CC64-2975-F4D831CA9F74}"/>
          </ac:spMkLst>
        </pc:spChg>
        <pc:spChg chg="mod">
          <ac:chgData name="Thomas MEYNIER" userId="4e9ccb8d-8a6c-42c9-a065-b47bd3aa88ff" providerId="ADAL" clId="{20A21348-2EDF-4718-ABBF-4C56CC4D6C62}" dt="2024-08-29T15:00:44.180" v="615" actId="27636"/>
          <ac:spMkLst>
            <pc:docMk/>
            <pc:sldMk cId="883048929" sldId="289"/>
            <ac:spMk id="14" creationId="{A0289F26-3111-17BB-7A4E-1204035C163E}"/>
          </ac:spMkLst>
        </pc:spChg>
        <pc:spChg chg="mod">
          <ac:chgData name="Thomas MEYNIER" userId="4e9ccb8d-8a6c-42c9-a065-b47bd3aa88ff" providerId="ADAL" clId="{20A21348-2EDF-4718-ABBF-4C56CC4D6C62}" dt="2024-08-29T15:00:44.163" v="605" actId="27636"/>
          <ac:spMkLst>
            <pc:docMk/>
            <pc:sldMk cId="883048929" sldId="289"/>
            <ac:spMk id="15" creationId="{E0E86815-A808-9157-8638-70B9F6300EE6}"/>
          </ac:spMkLst>
        </pc:spChg>
        <pc:spChg chg="mod">
          <ac:chgData name="Thomas MEYNIER" userId="4e9ccb8d-8a6c-42c9-a065-b47bd3aa88ff" providerId="ADAL" clId="{20A21348-2EDF-4718-ABBF-4C56CC4D6C62}" dt="2024-08-29T15:00:44.174" v="610" actId="27636"/>
          <ac:spMkLst>
            <pc:docMk/>
            <pc:sldMk cId="883048929" sldId="289"/>
            <ac:spMk id="16" creationId="{1198E3C5-4E02-2287-C1E9-EB21C5622A8F}"/>
          </ac:spMkLst>
        </pc:spChg>
        <pc:spChg chg="mod">
          <ac:chgData name="Thomas MEYNIER" userId="4e9ccb8d-8a6c-42c9-a065-b47bd3aa88ff" providerId="ADAL" clId="{20A21348-2EDF-4718-ABBF-4C56CC4D6C62}" dt="2024-08-29T15:00:44.177" v="612" actId="27636"/>
          <ac:spMkLst>
            <pc:docMk/>
            <pc:sldMk cId="883048929" sldId="289"/>
            <ac:spMk id="17" creationId="{AA0E6894-7CC6-72A7-95A3-69630465AAD8}"/>
          </ac:spMkLst>
        </pc:spChg>
        <pc:spChg chg="mod">
          <ac:chgData name="Thomas MEYNIER" userId="4e9ccb8d-8a6c-42c9-a065-b47bd3aa88ff" providerId="ADAL" clId="{20A21348-2EDF-4718-ABBF-4C56CC4D6C62}" dt="2024-08-29T15:00:44.164" v="606" actId="27636"/>
          <ac:spMkLst>
            <pc:docMk/>
            <pc:sldMk cId="883048929" sldId="289"/>
            <ac:spMk id="18" creationId="{55AF7AAC-4355-5EDB-9A5C-848DDD0F06A9}"/>
          </ac:spMkLst>
        </pc:spChg>
        <pc:spChg chg="mod">
          <ac:chgData name="Thomas MEYNIER" userId="4e9ccb8d-8a6c-42c9-a065-b47bd3aa88ff" providerId="ADAL" clId="{20A21348-2EDF-4718-ABBF-4C56CC4D6C62}" dt="2024-08-29T15:00:44.166" v="608" actId="27636"/>
          <ac:spMkLst>
            <pc:docMk/>
            <pc:sldMk cId="883048929" sldId="289"/>
            <ac:spMk id="19" creationId="{25D11082-F678-730E-DEA7-D01361F63536}"/>
          </ac:spMkLst>
        </pc:spChg>
      </pc:sldChg>
      <pc:sldChg chg="new">
        <pc:chgData name="Thomas MEYNIER" userId="4e9ccb8d-8a6c-42c9-a065-b47bd3aa88ff" providerId="ADAL" clId="{20A21348-2EDF-4718-ABBF-4C56CC4D6C62}" dt="2024-08-29T14:57:25.206" v="564" actId="680"/>
        <pc:sldMkLst>
          <pc:docMk/>
          <pc:sldMk cId="326403845" sldId="290"/>
        </pc:sldMkLst>
      </pc:sldChg>
      <pc:sldChg chg="new">
        <pc:chgData name="Thomas MEYNIER" userId="4e9ccb8d-8a6c-42c9-a065-b47bd3aa88ff" providerId="ADAL" clId="{20A21348-2EDF-4718-ABBF-4C56CC4D6C62}" dt="2024-08-29T14:57:26.704" v="565" actId="680"/>
        <pc:sldMkLst>
          <pc:docMk/>
          <pc:sldMk cId="2014858750" sldId="291"/>
        </pc:sldMkLst>
      </pc:sldChg>
      <pc:sldChg chg="new">
        <pc:chgData name="Thomas MEYNIER" userId="4e9ccb8d-8a6c-42c9-a065-b47bd3aa88ff" providerId="ADAL" clId="{20A21348-2EDF-4718-ABBF-4C56CC4D6C62}" dt="2024-08-29T14:57:28.564" v="566" actId="680"/>
        <pc:sldMkLst>
          <pc:docMk/>
          <pc:sldMk cId="299446420" sldId="292"/>
        </pc:sldMkLst>
      </pc:sldChg>
      <pc:sldChg chg="addSp delSp modSp new">
        <pc:chgData name="Thomas MEYNIER" userId="4e9ccb8d-8a6c-42c9-a065-b47bd3aa88ff" providerId="ADAL" clId="{20A21348-2EDF-4718-ABBF-4C56CC4D6C62}" dt="2024-08-29T15:01:26.035" v="692"/>
        <pc:sldMkLst>
          <pc:docMk/>
          <pc:sldMk cId="465326518" sldId="293"/>
        </pc:sldMkLst>
        <pc:spChg chg="del">
          <ac:chgData name="Thomas MEYNIER" userId="4e9ccb8d-8a6c-42c9-a065-b47bd3aa88ff" providerId="ADAL" clId="{20A21348-2EDF-4718-ABBF-4C56CC4D6C62}" dt="2024-08-29T15:01:26.035" v="692"/>
          <ac:spMkLst>
            <pc:docMk/>
            <pc:sldMk cId="465326518" sldId="293"/>
            <ac:spMk id="5" creationId="{40005DFF-CC25-5F02-3BFB-0320120D927A}"/>
          </ac:spMkLst>
        </pc:spChg>
        <pc:spChg chg="add mod">
          <ac:chgData name="Thomas MEYNIER" userId="4e9ccb8d-8a6c-42c9-a065-b47bd3aa88ff" providerId="ADAL" clId="{20A21348-2EDF-4718-ABBF-4C56CC4D6C62}" dt="2024-08-29T15:01:26.035" v="692"/>
          <ac:spMkLst>
            <pc:docMk/>
            <pc:sldMk cId="465326518" sldId="293"/>
            <ac:spMk id="6" creationId="{4F930564-29ED-682F-D78C-56A106EF1364}"/>
          </ac:spMkLst>
        </pc:spChg>
      </pc:sldChg>
      <pc:sldChg chg="addSp modSp new mod">
        <pc:chgData name="Thomas MEYNIER" userId="4e9ccb8d-8a6c-42c9-a065-b47bd3aa88ff" providerId="ADAL" clId="{20A21348-2EDF-4718-ABBF-4C56CC4D6C62}" dt="2024-08-29T15:02:18.117" v="703" actId="1076"/>
        <pc:sldMkLst>
          <pc:docMk/>
          <pc:sldMk cId="3303455463" sldId="294"/>
        </pc:sldMkLst>
        <pc:spChg chg="add mod">
          <ac:chgData name="Thomas MEYNIER" userId="4e9ccb8d-8a6c-42c9-a065-b47bd3aa88ff" providerId="ADAL" clId="{20A21348-2EDF-4718-ABBF-4C56CC4D6C62}" dt="2024-08-29T15:02:18.117" v="703" actId="1076"/>
          <ac:spMkLst>
            <pc:docMk/>
            <pc:sldMk cId="3303455463" sldId="294"/>
            <ac:spMk id="4" creationId="{4C5EAA81-ED6A-AB31-5ACE-31D1A1885195}"/>
          </ac:spMkLst>
        </pc:spChg>
      </pc:sldChg>
      <pc:sldChg chg="addSp delSp modSp new">
        <pc:chgData name="Thomas MEYNIER" userId="4e9ccb8d-8a6c-42c9-a065-b47bd3aa88ff" providerId="ADAL" clId="{20A21348-2EDF-4718-ABBF-4C56CC4D6C62}" dt="2024-08-29T15:01:31.672" v="693"/>
        <pc:sldMkLst>
          <pc:docMk/>
          <pc:sldMk cId="1707535406" sldId="295"/>
        </pc:sldMkLst>
        <pc:spChg chg="del">
          <ac:chgData name="Thomas MEYNIER" userId="4e9ccb8d-8a6c-42c9-a065-b47bd3aa88ff" providerId="ADAL" clId="{20A21348-2EDF-4718-ABBF-4C56CC4D6C62}" dt="2024-08-29T15:01:31.672" v="693"/>
          <ac:spMkLst>
            <pc:docMk/>
            <pc:sldMk cId="1707535406" sldId="295"/>
            <ac:spMk id="4" creationId="{13FD17C1-0237-5D0C-D58B-8A653A249165}"/>
          </ac:spMkLst>
        </pc:spChg>
        <pc:spChg chg="add mod">
          <ac:chgData name="Thomas MEYNIER" userId="4e9ccb8d-8a6c-42c9-a065-b47bd3aa88ff" providerId="ADAL" clId="{20A21348-2EDF-4718-ABBF-4C56CC4D6C62}" dt="2024-08-29T15:01:31.672" v="693"/>
          <ac:spMkLst>
            <pc:docMk/>
            <pc:sldMk cId="1707535406" sldId="295"/>
            <ac:spMk id="6" creationId="{DF8DC0DD-4453-32C2-9822-D1496D5A00D6}"/>
          </ac:spMkLst>
        </pc:spChg>
      </pc:sldChg>
      <pc:sldChg chg="addSp delSp modSp new">
        <pc:chgData name="Thomas MEYNIER" userId="4e9ccb8d-8a6c-42c9-a065-b47bd3aa88ff" providerId="ADAL" clId="{20A21348-2EDF-4718-ABBF-4C56CC4D6C62}" dt="2024-08-29T15:01:39.239" v="694"/>
        <pc:sldMkLst>
          <pc:docMk/>
          <pc:sldMk cId="1540351051" sldId="296"/>
        </pc:sldMkLst>
        <pc:spChg chg="del">
          <ac:chgData name="Thomas MEYNIER" userId="4e9ccb8d-8a6c-42c9-a065-b47bd3aa88ff" providerId="ADAL" clId="{20A21348-2EDF-4718-ABBF-4C56CC4D6C62}" dt="2024-08-29T15:01:39.239" v="694"/>
          <ac:spMkLst>
            <pc:docMk/>
            <pc:sldMk cId="1540351051" sldId="296"/>
            <ac:spMk id="3" creationId="{02E90275-77A8-83AA-E171-59FBC599B102}"/>
          </ac:spMkLst>
        </pc:spChg>
        <pc:spChg chg="add mod">
          <ac:chgData name="Thomas MEYNIER" userId="4e9ccb8d-8a6c-42c9-a065-b47bd3aa88ff" providerId="ADAL" clId="{20A21348-2EDF-4718-ABBF-4C56CC4D6C62}" dt="2024-08-29T15:01:39.239" v="694"/>
          <ac:spMkLst>
            <pc:docMk/>
            <pc:sldMk cId="1540351051" sldId="296"/>
            <ac:spMk id="6" creationId="{365EDDC8-CB5B-4CB9-E9EF-414D6C9C3284}"/>
          </ac:spMkLst>
        </pc:spChg>
      </pc:sldChg>
      <pc:sldChg chg="addSp delSp modSp new">
        <pc:chgData name="Thomas MEYNIER" userId="4e9ccb8d-8a6c-42c9-a065-b47bd3aa88ff" providerId="ADAL" clId="{20A21348-2EDF-4718-ABBF-4C56CC4D6C62}" dt="2024-08-29T15:01:43.738" v="695"/>
        <pc:sldMkLst>
          <pc:docMk/>
          <pc:sldMk cId="451938357" sldId="297"/>
        </pc:sldMkLst>
        <pc:spChg chg="del">
          <ac:chgData name="Thomas MEYNIER" userId="4e9ccb8d-8a6c-42c9-a065-b47bd3aa88ff" providerId="ADAL" clId="{20A21348-2EDF-4718-ABBF-4C56CC4D6C62}" dt="2024-08-29T15:01:43.738" v="695"/>
          <ac:spMkLst>
            <pc:docMk/>
            <pc:sldMk cId="451938357" sldId="297"/>
            <ac:spMk id="3" creationId="{60407DBA-7FFD-E6CA-1D56-D43ED26ECD48}"/>
          </ac:spMkLst>
        </pc:spChg>
        <pc:spChg chg="add mod">
          <ac:chgData name="Thomas MEYNIER" userId="4e9ccb8d-8a6c-42c9-a065-b47bd3aa88ff" providerId="ADAL" clId="{20A21348-2EDF-4718-ABBF-4C56CC4D6C62}" dt="2024-08-29T15:01:43.738" v="695"/>
          <ac:spMkLst>
            <pc:docMk/>
            <pc:sldMk cId="451938357" sldId="297"/>
            <ac:spMk id="6" creationId="{2D7E602A-496C-758D-384D-3F3E16968046}"/>
          </ac:spMkLst>
        </pc:spChg>
      </pc:sldChg>
      <pc:sldChg chg="modSp new mod">
        <pc:chgData name="Thomas MEYNIER" userId="4e9ccb8d-8a6c-42c9-a065-b47bd3aa88ff" providerId="ADAL" clId="{20A21348-2EDF-4718-ABBF-4C56CC4D6C62}" dt="2024-08-29T15:00:44.194" v="623" actId="27636"/>
        <pc:sldMkLst>
          <pc:docMk/>
          <pc:sldMk cId="1126093699" sldId="298"/>
        </pc:sldMkLst>
        <pc:spChg chg="mod">
          <ac:chgData name="Thomas MEYNIER" userId="4e9ccb8d-8a6c-42c9-a065-b47bd3aa88ff" providerId="ADAL" clId="{20A21348-2EDF-4718-ABBF-4C56CC4D6C62}" dt="2024-08-29T15:00:44.194" v="623" actId="27636"/>
          <ac:spMkLst>
            <pc:docMk/>
            <pc:sldMk cId="1126093699" sldId="298"/>
            <ac:spMk id="3" creationId="{F4F97936-7D5E-5C09-4C09-014449E0309C}"/>
          </ac:spMkLst>
        </pc:spChg>
      </pc:sldChg>
      <pc:sldChg chg="new del">
        <pc:chgData name="Thomas MEYNIER" userId="4e9ccb8d-8a6c-42c9-a065-b47bd3aa88ff" providerId="ADAL" clId="{20A21348-2EDF-4718-ABBF-4C56CC4D6C62}" dt="2024-08-29T14:58:08.249" v="575" actId="2696"/>
        <pc:sldMkLst>
          <pc:docMk/>
          <pc:sldMk cId="2063316911" sldId="299"/>
        </pc:sldMkLst>
      </pc:sldChg>
      <pc:sldChg chg="new">
        <pc:chgData name="Thomas MEYNIER" userId="4e9ccb8d-8a6c-42c9-a065-b47bd3aa88ff" providerId="ADAL" clId="{20A21348-2EDF-4718-ABBF-4C56CC4D6C62}" dt="2024-08-29T14:58:02.177" v="574" actId="680"/>
        <pc:sldMkLst>
          <pc:docMk/>
          <pc:sldMk cId="1147400301" sldId="300"/>
        </pc:sldMkLst>
      </pc:sldChg>
      <pc:sldChg chg="new">
        <pc:chgData name="Thomas MEYNIER" userId="4e9ccb8d-8a6c-42c9-a065-b47bd3aa88ff" providerId="ADAL" clId="{20A21348-2EDF-4718-ABBF-4C56CC4D6C62}" dt="2024-08-29T14:58:20.313" v="576" actId="680"/>
        <pc:sldMkLst>
          <pc:docMk/>
          <pc:sldMk cId="553418028" sldId="301"/>
        </pc:sldMkLst>
      </pc:sldChg>
      <pc:sldChg chg="modSp new mod">
        <pc:chgData name="Thomas MEYNIER" userId="4e9ccb8d-8a6c-42c9-a065-b47bd3aa88ff" providerId="ADAL" clId="{20A21348-2EDF-4718-ABBF-4C56CC4D6C62}" dt="2024-08-29T15:00:44.233" v="641" actId="27636"/>
        <pc:sldMkLst>
          <pc:docMk/>
          <pc:sldMk cId="734403421" sldId="302"/>
        </pc:sldMkLst>
        <pc:spChg chg="mod">
          <ac:chgData name="Thomas MEYNIER" userId="4e9ccb8d-8a6c-42c9-a065-b47bd3aa88ff" providerId="ADAL" clId="{20A21348-2EDF-4718-ABBF-4C56CC4D6C62}" dt="2024-08-29T15:00:44.230" v="637" actId="27636"/>
          <ac:spMkLst>
            <pc:docMk/>
            <pc:sldMk cId="734403421" sldId="302"/>
            <ac:spMk id="2" creationId="{258FB58A-CEAC-7D11-FA08-A867B245B1CE}"/>
          </ac:spMkLst>
        </pc:spChg>
        <pc:spChg chg="mod">
          <ac:chgData name="Thomas MEYNIER" userId="4e9ccb8d-8a6c-42c9-a065-b47bd3aa88ff" providerId="ADAL" clId="{20A21348-2EDF-4718-ABBF-4C56CC4D6C62}" dt="2024-08-29T15:00:44.224" v="633" actId="27636"/>
          <ac:spMkLst>
            <pc:docMk/>
            <pc:sldMk cId="734403421" sldId="302"/>
            <ac:spMk id="3" creationId="{4A326FB7-DDEC-E94C-F825-E1F64E67EBDC}"/>
          </ac:spMkLst>
        </pc:spChg>
        <pc:spChg chg="mod">
          <ac:chgData name="Thomas MEYNIER" userId="4e9ccb8d-8a6c-42c9-a065-b47bd3aa88ff" providerId="ADAL" clId="{20A21348-2EDF-4718-ABBF-4C56CC4D6C62}" dt="2024-08-29T15:00:44.217" v="630" actId="27636"/>
          <ac:spMkLst>
            <pc:docMk/>
            <pc:sldMk cId="734403421" sldId="302"/>
            <ac:spMk id="4" creationId="{33F93CE9-2ED5-595E-1FCF-378018959EF7}"/>
          </ac:spMkLst>
        </pc:spChg>
        <pc:spChg chg="mod">
          <ac:chgData name="Thomas MEYNIER" userId="4e9ccb8d-8a6c-42c9-a065-b47bd3aa88ff" providerId="ADAL" clId="{20A21348-2EDF-4718-ABBF-4C56CC4D6C62}" dt="2024-08-29T15:00:44.226" v="634" actId="27636"/>
          <ac:spMkLst>
            <pc:docMk/>
            <pc:sldMk cId="734403421" sldId="302"/>
            <ac:spMk id="5" creationId="{E180AF0C-A560-4F6D-647D-37763E09DD46}"/>
          </ac:spMkLst>
        </pc:spChg>
        <pc:spChg chg="mod">
          <ac:chgData name="Thomas MEYNIER" userId="4e9ccb8d-8a6c-42c9-a065-b47bd3aa88ff" providerId="ADAL" clId="{20A21348-2EDF-4718-ABBF-4C56CC4D6C62}" dt="2024-08-29T15:00:44.213" v="629" actId="27636"/>
          <ac:spMkLst>
            <pc:docMk/>
            <pc:sldMk cId="734403421" sldId="302"/>
            <ac:spMk id="6" creationId="{97DE2826-0FEF-30D9-34F7-13FEAF229A3C}"/>
          </ac:spMkLst>
        </pc:spChg>
        <pc:spChg chg="mod">
          <ac:chgData name="Thomas MEYNIER" userId="4e9ccb8d-8a6c-42c9-a065-b47bd3aa88ff" providerId="ADAL" clId="{20A21348-2EDF-4718-ABBF-4C56CC4D6C62}" dt="2024-08-29T15:00:44.230" v="638" actId="27636"/>
          <ac:spMkLst>
            <pc:docMk/>
            <pc:sldMk cId="734403421" sldId="302"/>
            <ac:spMk id="7" creationId="{54A36B63-4763-161D-43A9-D283587D31AD}"/>
          </ac:spMkLst>
        </pc:spChg>
        <pc:spChg chg="mod">
          <ac:chgData name="Thomas MEYNIER" userId="4e9ccb8d-8a6c-42c9-a065-b47bd3aa88ff" providerId="ADAL" clId="{20A21348-2EDF-4718-ABBF-4C56CC4D6C62}" dt="2024-08-29T15:00:44.223" v="632" actId="27636"/>
          <ac:spMkLst>
            <pc:docMk/>
            <pc:sldMk cId="734403421" sldId="302"/>
            <ac:spMk id="8" creationId="{F8766F58-3077-B8F2-A01F-8E5044EC6242}"/>
          </ac:spMkLst>
        </pc:spChg>
        <pc:spChg chg="mod">
          <ac:chgData name="Thomas MEYNIER" userId="4e9ccb8d-8a6c-42c9-a065-b47bd3aa88ff" providerId="ADAL" clId="{20A21348-2EDF-4718-ABBF-4C56CC4D6C62}" dt="2024-08-29T15:00:44.233" v="640" actId="27636"/>
          <ac:spMkLst>
            <pc:docMk/>
            <pc:sldMk cId="734403421" sldId="302"/>
            <ac:spMk id="9" creationId="{97291715-CEAC-23DA-C9D1-20E77BC8C7EA}"/>
          </ac:spMkLst>
        </pc:spChg>
        <pc:spChg chg="mod">
          <ac:chgData name="Thomas MEYNIER" userId="4e9ccb8d-8a6c-42c9-a065-b47bd3aa88ff" providerId="ADAL" clId="{20A21348-2EDF-4718-ABBF-4C56CC4D6C62}" dt="2024-08-29T15:00:44.210" v="626" actId="27636"/>
          <ac:spMkLst>
            <pc:docMk/>
            <pc:sldMk cId="734403421" sldId="302"/>
            <ac:spMk id="10" creationId="{D4E3C489-3535-8356-C12E-95EBACA65B81}"/>
          </ac:spMkLst>
        </pc:spChg>
        <pc:spChg chg="mod">
          <ac:chgData name="Thomas MEYNIER" userId="4e9ccb8d-8a6c-42c9-a065-b47bd3aa88ff" providerId="ADAL" clId="{20A21348-2EDF-4718-ABBF-4C56CC4D6C62}" dt="2024-08-29T15:00:44.228" v="636" actId="27636"/>
          <ac:spMkLst>
            <pc:docMk/>
            <pc:sldMk cId="734403421" sldId="302"/>
            <ac:spMk id="11" creationId="{F50B490D-1CAD-6F8E-A9C4-7326251BCE9D}"/>
          </ac:spMkLst>
        </pc:spChg>
        <pc:spChg chg="mod">
          <ac:chgData name="Thomas MEYNIER" userId="4e9ccb8d-8a6c-42c9-a065-b47bd3aa88ff" providerId="ADAL" clId="{20A21348-2EDF-4718-ABBF-4C56CC4D6C62}" dt="2024-08-29T15:00:44.208" v="625" actId="27636"/>
          <ac:spMkLst>
            <pc:docMk/>
            <pc:sldMk cId="734403421" sldId="302"/>
            <ac:spMk id="12" creationId="{6192D4BB-50E8-ED6C-98A1-062F43F046A5}"/>
          </ac:spMkLst>
        </pc:spChg>
        <pc:spChg chg="mod">
          <ac:chgData name="Thomas MEYNIER" userId="4e9ccb8d-8a6c-42c9-a065-b47bd3aa88ff" providerId="ADAL" clId="{20A21348-2EDF-4718-ABBF-4C56CC4D6C62}" dt="2024-08-29T15:00:44.227" v="635" actId="27636"/>
          <ac:spMkLst>
            <pc:docMk/>
            <pc:sldMk cId="734403421" sldId="302"/>
            <ac:spMk id="13" creationId="{DC3B388E-6E07-9551-54FD-E913B1C2895A}"/>
          </ac:spMkLst>
        </pc:spChg>
        <pc:spChg chg="mod">
          <ac:chgData name="Thomas MEYNIER" userId="4e9ccb8d-8a6c-42c9-a065-b47bd3aa88ff" providerId="ADAL" clId="{20A21348-2EDF-4718-ABBF-4C56CC4D6C62}" dt="2024-08-29T15:00:44.213" v="628" actId="27636"/>
          <ac:spMkLst>
            <pc:docMk/>
            <pc:sldMk cId="734403421" sldId="302"/>
            <ac:spMk id="14" creationId="{DAD8D5C8-C059-5F97-0BDC-9B896AC89C91}"/>
          </ac:spMkLst>
        </pc:spChg>
        <pc:spChg chg="mod">
          <ac:chgData name="Thomas MEYNIER" userId="4e9ccb8d-8a6c-42c9-a065-b47bd3aa88ff" providerId="ADAL" clId="{20A21348-2EDF-4718-ABBF-4C56CC4D6C62}" dt="2024-08-29T15:00:44.205" v="624" actId="27636"/>
          <ac:spMkLst>
            <pc:docMk/>
            <pc:sldMk cId="734403421" sldId="302"/>
            <ac:spMk id="15" creationId="{5ECCB667-7E41-A932-5498-C1B33CBD5115}"/>
          </ac:spMkLst>
        </pc:spChg>
        <pc:spChg chg="mod">
          <ac:chgData name="Thomas MEYNIER" userId="4e9ccb8d-8a6c-42c9-a065-b47bd3aa88ff" providerId="ADAL" clId="{20A21348-2EDF-4718-ABBF-4C56CC4D6C62}" dt="2024-08-29T15:00:44.232" v="639" actId="27636"/>
          <ac:spMkLst>
            <pc:docMk/>
            <pc:sldMk cId="734403421" sldId="302"/>
            <ac:spMk id="16" creationId="{2EC2B183-41B3-ACCF-A995-CDEFB6F09A34}"/>
          </ac:spMkLst>
        </pc:spChg>
        <pc:spChg chg="mod">
          <ac:chgData name="Thomas MEYNIER" userId="4e9ccb8d-8a6c-42c9-a065-b47bd3aa88ff" providerId="ADAL" clId="{20A21348-2EDF-4718-ABBF-4C56CC4D6C62}" dt="2024-08-29T15:00:44.211" v="627" actId="27636"/>
          <ac:spMkLst>
            <pc:docMk/>
            <pc:sldMk cId="734403421" sldId="302"/>
            <ac:spMk id="17" creationId="{695057AF-31A1-C46F-580C-0055D9E13D9F}"/>
          </ac:spMkLst>
        </pc:spChg>
        <pc:spChg chg="mod">
          <ac:chgData name="Thomas MEYNIER" userId="4e9ccb8d-8a6c-42c9-a065-b47bd3aa88ff" providerId="ADAL" clId="{20A21348-2EDF-4718-ABBF-4C56CC4D6C62}" dt="2024-08-29T15:00:44.221" v="631" actId="27636"/>
          <ac:spMkLst>
            <pc:docMk/>
            <pc:sldMk cId="734403421" sldId="302"/>
            <ac:spMk id="18" creationId="{1D7F3FE9-DE93-4805-120F-1CDA1E2E6F01}"/>
          </ac:spMkLst>
        </pc:spChg>
        <pc:spChg chg="mod">
          <ac:chgData name="Thomas MEYNIER" userId="4e9ccb8d-8a6c-42c9-a065-b47bd3aa88ff" providerId="ADAL" clId="{20A21348-2EDF-4718-ABBF-4C56CC4D6C62}" dt="2024-08-29T15:00:44.233" v="641" actId="27636"/>
          <ac:spMkLst>
            <pc:docMk/>
            <pc:sldMk cId="734403421" sldId="302"/>
            <ac:spMk id="19" creationId="{83921734-A5F7-B38C-8606-8F2B3AFAF99B}"/>
          </ac:spMkLst>
        </pc:spChg>
      </pc:sldChg>
      <pc:sldChg chg="new">
        <pc:chgData name="Thomas MEYNIER" userId="4e9ccb8d-8a6c-42c9-a065-b47bd3aa88ff" providerId="ADAL" clId="{20A21348-2EDF-4718-ABBF-4C56CC4D6C62}" dt="2024-08-29T14:58:26.513" v="578" actId="680"/>
        <pc:sldMkLst>
          <pc:docMk/>
          <pc:sldMk cId="974788308" sldId="303"/>
        </pc:sldMkLst>
      </pc:sldChg>
      <pc:sldChg chg="new">
        <pc:chgData name="Thomas MEYNIER" userId="4e9ccb8d-8a6c-42c9-a065-b47bd3aa88ff" providerId="ADAL" clId="{20A21348-2EDF-4718-ABBF-4C56CC4D6C62}" dt="2024-08-29T14:58:29.884" v="579" actId="680"/>
        <pc:sldMkLst>
          <pc:docMk/>
          <pc:sldMk cId="1309914040" sldId="304"/>
        </pc:sldMkLst>
      </pc:sldChg>
      <pc:sldChg chg="new">
        <pc:chgData name="Thomas MEYNIER" userId="4e9ccb8d-8a6c-42c9-a065-b47bd3aa88ff" providerId="ADAL" clId="{20A21348-2EDF-4718-ABBF-4C56CC4D6C62}" dt="2024-08-29T14:58:32.164" v="580" actId="680"/>
        <pc:sldMkLst>
          <pc:docMk/>
          <pc:sldMk cId="1264210115" sldId="305"/>
        </pc:sldMkLst>
      </pc:sldChg>
      <pc:sldChg chg="addSp delSp modSp new">
        <pc:chgData name="Thomas MEYNIER" userId="4e9ccb8d-8a6c-42c9-a065-b47bd3aa88ff" providerId="ADAL" clId="{20A21348-2EDF-4718-ABBF-4C56CC4D6C62}" dt="2024-08-29T15:01:56.048" v="696"/>
        <pc:sldMkLst>
          <pc:docMk/>
          <pc:sldMk cId="2259515726" sldId="306"/>
        </pc:sldMkLst>
        <pc:spChg chg="del">
          <ac:chgData name="Thomas MEYNIER" userId="4e9ccb8d-8a6c-42c9-a065-b47bd3aa88ff" providerId="ADAL" clId="{20A21348-2EDF-4718-ABBF-4C56CC4D6C62}" dt="2024-08-29T15:01:56.048" v="696"/>
          <ac:spMkLst>
            <pc:docMk/>
            <pc:sldMk cId="2259515726" sldId="306"/>
            <ac:spMk id="4" creationId="{F08DADCB-E05D-4E91-383F-3EF1FB97DD4B}"/>
          </ac:spMkLst>
        </pc:spChg>
        <pc:spChg chg="add mod">
          <ac:chgData name="Thomas MEYNIER" userId="4e9ccb8d-8a6c-42c9-a065-b47bd3aa88ff" providerId="ADAL" clId="{20A21348-2EDF-4718-ABBF-4C56CC4D6C62}" dt="2024-08-29T15:01:56.048" v="696"/>
          <ac:spMkLst>
            <pc:docMk/>
            <pc:sldMk cId="2259515726" sldId="306"/>
            <ac:spMk id="6" creationId="{5763AD0C-A778-AB53-A1A6-90771B6479C6}"/>
          </ac:spMkLst>
        </pc:spChg>
      </pc:sldChg>
      <pc:sldChg chg="addSp modSp new mod">
        <pc:chgData name="Thomas MEYNIER" userId="4e9ccb8d-8a6c-42c9-a065-b47bd3aa88ff" providerId="ADAL" clId="{20A21348-2EDF-4718-ABBF-4C56CC4D6C62}" dt="2024-08-29T15:02:09.372" v="700" actId="1076"/>
        <pc:sldMkLst>
          <pc:docMk/>
          <pc:sldMk cId="3392738984" sldId="307"/>
        </pc:sldMkLst>
        <pc:spChg chg="add mod">
          <ac:chgData name="Thomas MEYNIER" userId="4e9ccb8d-8a6c-42c9-a065-b47bd3aa88ff" providerId="ADAL" clId="{20A21348-2EDF-4718-ABBF-4C56CC4D6C62}" dt="2024-08-29T15:02:09.372" v="700" actId="1076"/>
          <ac:spMkLst>
            <pc:docMk/>
            <pc:sldMk cId="3392738984" sldId="307"/>
            <ac:spMk id="4" creationId="{55C67F5B-32E2-B743-2FFD-5AD6D6F90FE3}"/>
          </ac:spMkLst>
        </pc:spChg>
      </pc:sldChg>
      <pc:sldChg chg="addSp delSp modSp new">
        <pc:chgData name="Thomas MEYNIER" userId="4e9ccb8d-8a6c-42c9-a065-b47bd3aa88ff" providerId="ADAL" clId="{20A21348-2EDF-4718-ABBF-4C56CC4D6C62}" dt="2024-08-29T15:02:04.687" v="699"/>
        <pc:sldMkLst>
          <pc:docMk/>
          <pc:sldMk cId="340327170" sldId="308"/>
        </pc:sldMkLst>
        <pc:spChg chg="del">
          <ac:chgData name="Thomas MEYNIER" userId="4e9ccb8d-8a6c-42c9-a065-b47bd3aa88ff" providerId="ADAL" clId="{20A21348-2EDF-4718-ABBF-4C56CC4D6C62}" dt="2024-08-29T15:02:04.687" v="699"/>
          <ac:spMkLst>
            <pc:docMk/>
            <pc:sldMk cId="340327170" sldId="308"/>
            <ac:spMk id="4" creationId="{22632A8C-8C3D-BB45-8FEF-F5A4E204E2E6}"/>
          </ac:spMkLst>
        </pc:spChg>
        <pc:spChg chg="add mod">
          <ac:chgData name="Thomas MEYNIER" userId="4e9ccb8d-8a6c-42c9-a065-b47bd3aa88ff" providerId="ADAL" clId="{20A21348-2EDF-4718-ABBF-4C56CC4D6C62}" dt="2024-08-29T15:02:04.687" v="699"/>
          <ac:spMkLst>
            <pc:docMk/>
            <pc:sldMk cId="340327170" sldId="308"/>
            <ac:spMk id="6" creationId="{C21FBBE8-64B7-C1F6-37D6-2CC9B98C46FF}"/>
          </ac:spMkLst>
        </pc:spChg>
      </pc:sldChg>
      <pc:sldChg chg="addSp delSp modSp new">
        <pc:chgData name="Thomas MEYNIER" userId="4e9ccb8d-8a6c-42c9-a065-b47bd3aa88ff" providerId="ADAL" clId="{20A21348-2EDF-4718-ABBF-4C56CC4D6C62}" dt="2024-08-29T15:03:16.871" v="704"/>
        <pc:sldMkLst>
          <pc:docMk/>
          <pc:sldMk cId="1736755000" sldId="309"/>
        </pc:sldMkLst>
        <pc:spChg chg="del">
          <ac:chgData name="Thomas MEYNIER" userId="4e9ccb8d-8a6c-42c9-a065-b47bd3aa88ff" providerId="ADAL" clId="{20A21348-2EDF-4718-ABBF-4C56CC4D6C62}" dt="2024-08-29T15:03:16.871" v="704"/>
          <ac:spMkLst>
            <pc:docMk/>
            <pc:sldMk cId="1736755000" sldId="309"/>
            <ac:spMk id="3" creationId="{1EFC328C-9B67-1C8F-9E6A-EA34B7A9EB7E}"/>
          </ac:spMkLst>
        </pc:spChg>
        <pc:spChg chg="add mod">
          <ac:chgData name="Thomas MEYNIER" userId="4e9ccb8d-8a6c-42c9-a065-b47bd3aa88ff" providerId="ADAL" clId="{20A21348-2EDF-4718-ABBF-4C56CC4D6C62}" dt="2024-08-29T15:03:16.871" v="704"/>
          <ac:spMkLst>
            <pc:docMk/>
            <pc:sldMk cId="1736755000" sldId="309"/>
            <ac:spMk id="6" creationId="{47D6EFAF-70FD-3AED-79BC-A80B21ADC050}"/>
          </ac:spMkLst>
        </pc:spChg>
      </pc:sldChg>
      <pc:sldChg chg="addSp delSp modSp new">
        <pc:chgData name="Thomas MEYNIER" userId="4e9ccb8d-8a6c-42c9-a065-b47bd3aa88ff" providerId="ADAL" clId="{20A21348-2EDF-4718-ABBF-4C56CC4D6C62}" dt="2024-08-29T15:03:19.222" v="705"/>
        <pc:sldMkLst>
          <pc:docMk/>
          <pc:sldMk cId="1979544562" sldId="310"/>
        </pc:sldMkLst>
        <pc:spChg chg="del">
          <ac:chgData name="Thomas MEYNIER" userId="4e9ccb8d-8a6c-42c9-a065-b47bd3aa88ff" providerId="ADAL" clId="{20A21348-2EDF-4718-ABBF-4C56CC4D6C62}" dt="2024-08-29T15:03:19.222" v="705"/>
          <ac:spMkLst>
            <pc:docMk/>
            <pc:sldMk cId="1979544562" sldId="310"/>
            <ac:spMk id="3" creationId="{A5121E3B-7FC0-C89E-D342-7BFA633A2A90}"/>
          </ac:spMkLst>
        </pc:spChg>
        <pc:spChg chg="add mod">
          <ac:chgData name="Thomas MEYNIER" userId="4e9ccb8d-8a6c-42c9-a065-b47bd3aa88ff" providerId="ADAL" clId="{20A21348-2EDF-4718-ABBF-4C56CC4D6C62}" dt="2024-08-29T15:03:19.222" v="705"/>
          <ac:spMkLst>
            <pc:docMk/>
            <pc:sldMk cId="1979544562" sldId="310"/>
            <ac:spMk id="6" creationId="{3B3EC2CB-876C-5280-2286-A6292C017544}"/>
          </ac:spMkLst>
        </pc:spChg>
      </pc:sldChg>
      <pc:sldChg chg="modSp new mod">
        <pc:chgData name="Thomas MEYNIER" userId="4e9ccb8d-8a6c-42c9-a065-b47bd3aa88ff" providerId="ADAL" clId="{20A21348-2EDF-4718-ABBF-4C56CC4D6C62}" dt="2024-08-29T15:00:44.238" v="642" actId="27636"/>
        <pc:sldMkLst>
          <pc:docMk/>
          <pc:sldMk cId="1695308694" sldId="311"/>
        </pc:sldMkLst>
        <pc:spChg chg="mod">
          <ac:chgData name="Thomas MEYNIER" userId="4e9ccb8d-8a6c-42c9-a065-b47bd3aa88ff" providerId="ADAL" clId="{20A21348-2EDF-4718-ABBF-4C56CC4D6C62}" dt="2024-08-29T15:00:44.238" v="642" actId="27636"/>
          <ac:spMkLst>
            <pc:docMk/>
            <pc:sldMk cId="1695308694" sldId="311"/>
            <ac:spMk id="3" creationId="{65814318-3319-3DEA-FEEA-D910725A9217}"/>
          </ac:spMkLst>
        </pc:spChg>
      </pc:sldChg>
      <pc:sldChg chg="new">
        <pc:chgData name="Thomas MEYNIER" userId="4e9ccb8d-8a6c-42c9-a065-b47bd3aa88ff" providerId="ADAL" clId="{20A21348-2EDF-4718-ABBF-4C56CC4D6C62}" dt="2024-08-29T14:58:58.703" v="587" actId="680"/>
        <pc:sldMkLst>
          <pc:docMk/>
          <pc:sldMk cId="3043236816" sldId="312"/>
        </pc:sldMkLst>
      </pc:sldChg>
      <pc:sldChg chg="new">
        <pc:chgData name="Thomas MEYNIER" userId="4e9ccb8d-8a6c-42c9-a065-b47bd3aa88ff" providerId="ADAL" clId="{20A21348-2EDF-4718-ABBF-4C56CC4D6C62}" dt="2024-08-29T14:59:14.673" v="588" actId="680"/>
        <pc:sldMkLst>
          <pc:docMk/>
          <pc:sldMk cId="548222095" sldId="313"/>
        </pc:sldMkLst>
      </pc:sldChg>
      <pc:sldChg chg="modSp new mod">
        <pc:chgData name="Thomas MEYNIER" userId="4e9ccb8d-8a6c-42c9-a065-b47bd3aa88ff" providerId="ADAL" clId="{20A21348-2EDF-4718-ABBF-4C56CC4D6C62}" dt="2024-08-29T15:00:44.274" v="660" actId="27636"/>
        <pc:sldMkLst>
          <pc:docMk/>
          <pc:sldMk cId="2528304795" sldId="314"/>
        </pc:sldMkLst>
        <pc:spChg chg="mod">
          <ac:chgData name="Thomas MEYNIER" userId="4e9ccb8d-8a6c-42c9-a065-b47bd3aa88ff" providerId="ADAL" clId="{20A21348-2EDF-4718-ABBF-4C56CC4D6C62}" dt="2024-08-29T15:00:44.256" v="649" actId="27636"/>
          <ac:spMkLst>
            <pc:docMk/>
            <pc:sldMk cId="2528304795" sldId="314"/>
            <ac:spMk id="2" creationId="{B7DD3D6A-0947-5822-93BE-D7BE16C282CA}"/>
          </ac:spMkLst>
        </pc:spChg>
        <pc:spChg chg="mod">
          <ac:chgData name="Thomas MEYNIER" userId="4e9ccb8d-8a6c-42c9-a065-b47bd3aa88ff" providerId="ADAL" clId="{20A21348-2EDF-4718-ABBF-4C56CC4D6C62}" dt="2024-08-29T15:00:44.245" v="644" actId="27636"/>
          <ac:spMkLst>
            <pc:docMk/>
            <pc:sldMk cId="2528304795" sldId="314"/>
            <ac:spMk id="3" creationId="{36156FF3-D44C-7575-1D23-2BE553E1A2C5}"/>
          </ac:spMkLst>
        </pc:spChg>
        <pc:spChg chg="mod">
          <ac:chgData name="Thomas MEYNIER" userId="4e9ccb8d-8a6c-42c9-a065-b47bd3aa88ff" providerId="ADAL" clId="{20A21348-2EDF-4718-ABBF-4C56CC4D6C62}" dt="2024-08-29T15:00:44.251" v="646" actId="27636"/>
          <ac:spMkLst>
            <pc:docMk/>
            <pc:sldMk cId="2528304795" sldId="314"/>
            <ac:spMk id="4" creationId="{7057F8A5-D9EB-F5A2-ECB9-4C95C9CA5573}"/>
          </ac:spMkLst>
        </pc:spChg>
        <pc:spChg chg="mod">
          <ac:chgData name="Thomas MEYNIER" userId="4e9ccb8d-8a6c-42c9-a065-b47bd3aa88ff" providerId="ADAL" clId="{20A21348-2EDF-4718-ABBF-4C56CC4D6C62}" dt="2024-08-29T15:00:44.274" v="660" actId="27636"/>
          <ac:spMkLst>
            <pc:docMk/>
            <pc:sldMk cId="2528304795" sldId="314"/>
            <ac:spMk id="5" creationId="{2142DB71-47E8-9751-3E0D-61B9AA8BC12E}"/>
          </ac:spMkLst>
        </pc:spChg>
        <pc:spChg chg="mod">
          <ac:chgData name="Thomas MEYNIER" userId="4e9ccb8d-8a6c-42c9-a065-b47bd3aa88ff" providerId="ADAL" clId="{20A21348-2EDF-4718-ABBF-4C56CC4D6C62}" dt="2024-08-29T15:00:44.270" v="657" actId="27636"/>
          <ac:spMkLst>
            <pc:docMk/>
            <pc:sldMk cId="2528304795" sldId="314"/>
            <ac:spMk id="6" creationId="{20B3DDA5-4B30-AA4D-D7FC-45AAF74F692A}"/>
          </ac:spMkLst>
        </pc:spChg>
        <pc:spChg chg="mod">
          <ac:chgData name="Thomas MEYNIER" userId="4e9ccb8d-8a6c-42c9-a065-b47bd3aa88ff" providerId="ADAL" clId="{20A21348-2EDF-4718-ABBF-4C56CC4D6C62}" dt="2024-08-29T15:00:44.253" v="648" actId="27636"/>
          <ac:spMkLst>
            <pc:docMk/>
            <pc:sldMk cId="2528304795" sldId="314"/>
            <ac:spMk id="7" creationId="{A24223B3-9F89-2DAD-A182-CEB78002AF5E}"/>
          </ac:spMkLst>
        </pc:spChg>
        <pc:spChg chg="mod">
          <ac:chgData name="Thomas MEYNIER" userId="4e9ccb8d-8a6c-42c9-a065-b47bd3aa88ff" providerId="ADAL" clId="{20A21348-2EDF-4718-ABBF-4C56CC4D6C62}" dt="2024-08-29T15:00:44.257" v="650" actId="27636"/>
          <ac:spMkLst>
            <pc:docMk/>
            <pc:sldMk cId="2528304795" sldId="314"/>
            <ac:spMk id="8" creationId="{A27E8130-C207-0A9D-64AE-16277A1A1807}"/>
          </ac:spMkLst>
        </pc:spChg>
        <pc:spChg chg="mod">
          <ac:chgData name="Thomas MEYNIER" userId="4e9ccb8d-8a6c-42c9-a065-b47bd3aa88ff" providerId="ADAL" clId="{20A21348-2EDF-4718-ABBF-4C56CC4D6C62}" dt="2024-08-29T15:00:44.259" v="651" actId="27636"/>
          <ac:spMkLst>
            <pc:docMk/>
            <pc:sldMk cId="2528304795" sldId="314"/>
            <ac:spMk id="9" creationId="{481A8250-B0DA-C5EE-407C-F7A32711974D}"/>
          </ac:spMkLst>
        </pc:spChg>
        <pc:spChg chg="mod">
          <ac:chgData name="Thomas MEYNIER" userId="4e9ccb8d-8a6c-42c9-a065-b47bd3aa88ff" providerId="ADAL" clId="{20A21348-2EDF-4718-ABBF-4C56CC4D6C62}" dt="2024-08-29T15:00:44.265" v="656" actId="27636"/>
          <ac:spMkLst>
            <pc:docMk/>
            <pc:sldMk cId="2528304795" sldId="314"/>
            <ac:spMk id="10" creationId="{A2097C88-5093-6A01-F572-A1B42E8EBC6C}"/>
          </ac:spMkLst>
        </pc:spChg>
        <pc:spChg chg="mod">
          <ac:chgData name="Thomas MEYNIER" userId="4e9ccb8d-8a6c-42c9-a065-b47bd3aa88ff" providerId="ADAL" clId="{20A21348-2EDF-4718-ABBF-4C56CC4D6C62}" dt="2024-08-29T15:00:44.262" v="654" actId="27636"/>
          <ac:spMkLst>
            <pc:docMk/>
            <pc:sldMk cId="2528304795" sldId="314"/>
            <ac:spMk id="11" creationId="{79D387B8-ABE4-FCD7-205D-60EC863C7ACF}"/>
          </ac:spMkLst>
        </pc:spChg>
        <pc:spChg chg="mod">
          <ac:chgData name="Thomas MEYNIER" userId="4e9ccb8d-8a6c-42c9-a065-b47bd3aa88ff" providerId="ADAL" clId="{20A21348-2EDF-4718-ABBF-4C56CC4D6C62}" dt="2024-08-29T15:00:44.247" v="645" actId="27636"/>
          <ac:spMkLst>
            <pc:docMk/>
            <pc:sldMk cId="2528304795" sldId="314"/>
            <ac:spMk id="12" creationId="{20DB3030-BDF7-9D09-1A3A-1269E5E50E06}"/>
          </ac:spMkLst>
        </pc:spChg>
        <pc:spChg chg="mod">
          <ac:chgData name="Thomas MEYNIER" userId="4e9ccb8d-8a6c-42c9-a065-b47bd3aa88ff" providerId="ADAL" clId="{20A21348-2EDF-4718-ABBF-4C56CC4D6C62}" dt="2024-08-29T15:00:44.263" v="655" actId="27636"/>
          <ac:spMkLst>
            <pc:docMk/>
            <pc:sldMk cId="2528304795" sldId="314"/>
            <ac:spMk id="13" creationId="{162D8CEC-7F7C-3CB6-D1EB-41E7995DDB6A}"/>
          </ac:spMkLst>
        </pc:spChg>
        <pc:spChg chg="mod">
          <ac:chgData name="Thomas MEYNIER" userId="4e9ccb8d-8a6c-42c9-a065-b47bd3aa88ff" providerId="ADAL" clId="{20A21348-2EDF-4718-ABBF-4C56CC4D6C62}" dt="2024-08-29T15:00:44.273" v="659" actId="27636"/>
          <ac:spMkLst>
            <pc:docMk/>
            <pc:sldMk cId="2528304795" sldId="314"/>
            <ac:spMk id="14" creationId="{B9D6FBB9-A20C-92AB-D259-4E83E1B51809}"/>
          </ac:spMkLst>
        </pc:spChg>
        <pc:spChg chg="mod">
          <ac:chgData name="Thomas MEYNIER" userId="4e9ccb8d-8a6c-42c9-a065-b47bd3aa88ff" providerId="ADAL" clId="{20A21348-2EDF-4718-ABBF-4C56CC4D6C62}" dt="2024-08-29T15:00:44.253" v="647" actId="27636"/>
          <ac:spMkLst>
            <pc:docMk/>
            <pc:sldMk cId="2528304795" sldId="314"/>
            <ac:spMk id="15" creationId="{180F740B-6586-DE11-C6F9-0AF2B6A11182}"/>
          </ac:spMkLst>
        </pc:spChg>
        <pc:spChg chg="mod">
          <ac:chgData name="Thomas MEYNIER" userId="4e9ccb8d-8a6c-42c9-a065-b47bd3aa88ff" providerId="ADAL" clId="{20A21348-2EDF-4718-ABBF-4C56CC4D6C62}" dt="2024-08-29T15:00:44.261" v="652" actId="27636"/>
          <ac:spMkLst>
            <pc:docMk/>
            <pc:sldMk cId="2528304795" sldId="314"/>
            <ac:spMk id="16" creationId="{D4B16D1D-29AF-1EE5-1DDF-FEB8D73325E4}"/>
          </ac:spMkLst>
        </pc:spChg>
        <pc:spChg chg="mod">
          <ac:chgData name="Thomas MEYNIER" userId="4e9ccb8d-8a6c-42c9-a065-b47bd3aa88ff" providerId="ADAL" clId="{20A21348-2EDF-4718-ABBF-4C56CC4D6C62}" dt="2024-08-29T15:00:44.261" v="653" actId="27636"/>
          <ac:spMkLst>
            <pc:docMk/>
            <pc:sldMk cId="2528304795" sldId="314"/>
            <ac:spMk id="17" creationId="{3631D508-BA30-766F-AF1E-137B40ECDAD5}"/>
          </ac:spMkLst>
        </pc:spChg>
        <pc:spChg chg="mod">
          <ac:chgData name="Thomas MEYNIER" userId="4e9ccb8d-8a6c-42c9-a065-b47bd3aa88ff" providerId="ADAL" clId="{20A21348-2EDF-4718-ABBF-4C56CC4D6C62}" dt="2024-08-29T15:00:44.271" v="658" actId="27636"/>
          <ac:spMkLst>
            <pc:docMk/>
            <pc:sldMk cId="2528304795" sldId="314"/>
            <ac:spMk id="18" creationId="{65175654-EB65-00DF-FA95-EB22892114AE}"/>
          </ac:spMkLst>
        </pc:spChg>
        <pc:spChg chg="mod">
          <ac:chgData name="Thomas MEYNIER" userId="4e9ccb8d-8a6c-42c9-a065-b47bd3aa88ff" providerId="ADAL" clId="{20A21348-2EDF-4718-ABBF-4C56CC4D6C62}" dt="2024-08-29T15:00:44.244" v="643" actId="27636"/>
          <ac:spMkLst>
            <pc:docMk/>
            <pc:sldMk cId="2528304795" sldId="314"/>
            <ac:spMk id="19" creationId="{AD69447A-A178-C2A8-EF8C-EF3077415537}"/>
          </ac:spMkLst>
        </pc:spChg>
      </pc:sldChg>
      <pc:sldChg chg="new">
        <pc:chgData name="Thomas MEYNIER" userId="4e9ccb8d-8a6c-42c9-a065-b47bd3aa88ff" providerId="ADAL" clId="{20A21348-2EDF-4718-ABBF-4C56CC4D6C62}" dt="2024-08-29T14:59:20.340" v="590" actId="680"/>
        <pc:sldMkLst>
          <pc:docMk/>
          <pc:sldMk cId="2434876082" sldId="315"/>
        </pc:sldMkLst>
      </pc:sldChg>
      <pc:sldChg chg="new">
        <pc:chgData name="Thomas MEYNIER" userId="4e9ccb8d-8a6c-42c9-a065-b47bd3aa88ff" providerId="ADAL" clId="{20A21348-2EDF-4718-ABBF-4C56CC4D6C62}" dt="2024-08-29T14:59:21.742" v="591" actId="680"/>
        <pc:sldMkLst>
          <pc:docMk/>
          <pc:sldMk cId="509125924" sldId="316"/>
        </pc:sldMkLst>
      </pc:sldChg>
      <pc:sldChg chg="new">
        <pc:chgData name="Thomas MEYNIER" userId="4e9ccb8d-8a6c-42c9-a065-b47bd3aa88ff" providerId="ADAL" clId="{20A21348-2EDF-4718-ABBF-4C56CC4D6C62}" dt="2024-08-29T14:59:23.437" v="592" actId="680"/>
        <pc:sldMkLst>
          <pc:docMk/>
          <pc:sldMk cId="3581900143" sldId="317"/>
        </pc:sldMkLst>
      </pc:sldChg>
      <pc:sldChg chg="addSp delSp modSp new">
        <pc:chgData name="Thomas MEYNIER" userId="4e9ccb8d-8a6c-42c9-a065-b47bd3aa88ff" providerId="ADAL" clId="{20A21348-2EDF-4718-ABBF-4C56CC4D6C62}" dt="2024-08-29T15:03:28.105" v="706"/>
        <pc:sldMkLst>
          <pc:docMk/>
          <pc:sldMk cId="2210419832" sldId="318"/>
        </pc:sldMkLst>
        <pc:spChg chg="del">
          <ac:chgData name="Thomas MEYNIER" userId="4e9ccb8d-8a6c-42c9-a065-b47bd3aa88ff" providerId="ADAL" clId="{20A21348-2EDF-4718-ABBF-4C56CC4D6C62}" dt="2024-08-29T15:03:28.105" v="706"/>
          <ac:spMkLst>
            <pc:docMk/>
            <pc:sldMk cId="2210419832" sldId="318"/>
            <ac:spMk id="4" creationId="{3F68E7D2-2175-272A-76EB-68C151F6B1C3}"/>
          </ac:spMkLst>
        </pc:spChg>
        <pc:spChg chg="add mod">
          <ac:chgData name="Thomas MEYNIER" userId="4e9ccb8d-8a6c-42c9-a065-b47bd3aa88ff" providerId="ADAL" clId="{20A21348-2EDF-4718-ABBF-4C56CC4D6C62}" dt="2024-08-29T15:03:28.105" v="706"/>
          <ac:spMkLst>
            <pc:docMk/>
            <pc:sldMk cId="2210419832" sldId="318"/>
            <ac:spMk id="6" creationId="{9BCCC642-2629-CD3E-7197-12087BBBEA45}"/>
          </ac:spMkLst>
        </pc:spChg>
      </pc:sldChg>
      <pc:sldChg chg="addSp modSp new mod">
        <pc:chgData name="Thomas MEYNIER" userId="4e9ccb8d-8a6c-42c9-a065-b47bd3aa88ff" providerId="ADAL" clId="{20A21348-2EDF-4718-ABBF-4C56CC4D6C62}" dt="2024-08-29T15:03:33.668" v="708" actId="14100"/>
        <pc:sldMkLst>
          <pc:docMk/>
          <pc:sldMk cId="2916908174" sldId="319"/>
        </pc:sldMkLst>
        <pc:spChg chg="add mod">
          <ac:chgData name="Thomas MEYNIER" userId="4e9ccb8d-8a6c-42c9-a065-b47bd3aa88ff" providerId="ADAL" clId="{20A21348-2EDF-4718-ABBF-4C56CC4D6C62}" dt="2024-08-29T15:03:33.668" v="708" actId="14100"/>
          <ac:spMkLst>
            <pc:docMk/>
            <pc:sldMk cId="2916908174" sldId="319"/>
            <ac:spMk id="4" creationId="{9E4A6D72-A4DD-5E9E-E7DB-8BAB4252DC3A}"/>
          </ac:spMkLst>
        </pc:spChg>
      </pc:sldChg>
      <pc:sldChg chg="addSp delSp modSp new">
        <pc:chgData name="Thomas MEYNIER" userId="4e9ccb8d-8a6c-42c9-a065-b47bd3aa88ff" providerId="ADAL" clId="{20A21348-2EDF-4718-ABBF-4C56CC4D6C62}" dt="2024-08-29T15:03:37.144" v="709"/>
        <pc:sldMkLst>
          <pc:docMk/>
          <pc:sldMk cId="3097388629" sldId="320"/>
        </pc:sldMkLst>
        <pc:spChg chg="del">
          <ac:chgData name="Thomas MEYNIER" userId="4e9ccb8d-8a6c-42c9-a065-b47bd3aa88ff" providerId="ADAL" clId="{20A21348-2EDF-4718-ABBF-4C56CC4D6C62}" dt="2024-08-29T15:03:37.144" v="709"/>
          <ac:spMkLst>
            <pc:docMk/>
            <pc:sldMk cId="3097388629" sldId="320"/>
            <ac:spMk id="4" creationId="{3E63FC5E-5BD7-69D3-70C6-911E5FA9EA2C}"/>
          </ac:spMkLst>
        </pc:spChg>
        <pc:spChg chg="add mod">
          <ac:chgData name="Thomas MEYNIER" userId="4e9ccb8d-8a6c-42c9-a065-b47bd3aa88ff" providerId="ADAL" clId="{20A21348-2EDF-4718-ABBF-4C56CC4D6C62}" dt="2024-08-29T15:03:37.144" v="709"/>
          <ac:spMkLst>
            <pc:docMk/>
            <pc:sldMk cId="3097388629" sldId="320"/>
            <ac:spMk id="6" creationId="{103E99EB-CE1E-88C5-994D-8BF49D0BF05A}"/>
          </ac:spMkLst>
        </pc:spChg>
      </pc:sldChg>
      <pc:sldChg chg="addSp delSp modSp new ord">
        <pc:chgData name="Thomas MEYNIER" userId="4e9ccb8d-8a6c-42c9-a065-b47bd3aa88ff" providerId="ADAL" clId="{20A21348-2EDF-4718-ABBF-4C56CC4D6C62}" dt="2024-08-29T15:03:40.787" v="710"/>
        <pc:sldMkLst>
          <pc:docMk/>
          <pc:sldMk cId="3924360845" sldId="321"/>
        </pc:sldMkLst>
        <pc:spChg chg="del">
          <ac:chgData name="Thomas MEYNIER" userId="4e9ccb8d-8a6c-42c9-a065-b47bd3aa88ff" providerId="ADAL" clId="{20A21348-2EDF-4718-ABBF-4C56CC4D6C62}" dt="2024-08-29T15:03:40.787" v="710"/>
          <ac:spMkLst>
            <pc:docMk/>
            <pc:sldMk cId="3924360845" sldId="321"/>
            <ac:spMk id="3" creationId="{103A5DFF-34B7-A4DD-1EF6-C9B4814C650E}"/>
          </ac:spMkLst>
        </pc:spChg>
        <pc:spChg chg="add mod">
          <ac:chgData name="Thomas MEYNIER" userId="4e9ccb8d-8a6c-42c9-a065-b47bd3aa88ff" providerId="ADAL" clId="{20A21348-2EDF-4718-ABBF-4C56CC4D6C62}" dt="2024-08-29T15:03:40.787" v="710"/>
          <ac:spMkLst>
            <pc:docMk/>
            <pc:sldMk cId="3924360845" sldId="321"/>
            <ac:spMk id="6" creationId="{23BCF946-1345-152A-D292-AD1A645894E8}"/>
          </ac:spMkLst>
        </pc:spChg>
      </pc:sldChg>
      <pc:sldChg chg="addSp delSp modSp new">
        <pc:chgData name="Thomas MEYNIER" userId="4e9ccb8d-8a6c-42c9-a065-b47bd3aa88ff" providerId="ADAL" clId="{20A21348-2EDF-4718-ABBF-4C56CC4D6C62}" dt="2024-08-29T15:03:44.516" v="711"/>
        <pc:sldMkLst>
          <pc:docMk/>
          <pc:sldMk cId="1146330536" sldId="322"/>
        </pc:sldMkLst>
        <pc:spChg chg="del">
          <ac:chgData name="Thomas MEYNIER" userId="4e9ccb8d-8a6c-42c9-a065-b47bd3aa88ff" providerId="ADAL" clId="{20A21348-2EDF-4718-ABBF-4C56CC4D6C62}" dt="2024-08-29T15:03:44.516" v="711"/>
          <ac:spMkLst>
            <pc:docMk/>
            <pc:sldMk cId="1146330536" sldId="322"/>
            <ac:spMk id="3" creationId="{E01C75A5-54ED-61C7-AD20-708769D087E0}"/>
          </ac:spMkLst>
        </pc:spChg>
        <pc:spChg chg="add mod">
          <ac:chgData name="Thomas MEYNIER" userId="4e9ccb8d-8a6c-42c9-a065-b47bd3aa88ff" providerId="ADAL" clId="{20A21348-2EDF-4718-ABBF-4C56CC4D6C62}" dt="2024-08-29T15:03:44.516" v="711"/>
          <ac:spMkLst>
            <pc:docMk/>
            <pc:sldMk cId="1146330536" sldId="322"/>
            <ac:spMk id="6" creationId="{5E0B57DC-5476-74B1-2458-33CF7FFB7383}"/>
          </ac:spMkLst>
        </pc:spChg>
      </pc:sldChg>
      <pc:sldChg chg="modSp new mod">
        <pc:chgData name="Thomas MEYNIER" userId="4e9ccb8d-8a6c-42c9-a065-b47bd3aa88ff" providerId="ADAL" clId="{20A21348-2EDF-4718-ABBF-4C56CC4D6C62}" dt="2024-08-29T15:00:44.284" v="661" actId="27636"/>
        <pc:sldMkLst>
          <pc:docMk/>
          <pc:sldMk cId="3140663038" sldId="323"/>
        </pc:sldMkLst>
        <pc:spChg chg="mod">
          <ac:chgData name="Thomas MEYNIER" userId="4e9ccb8d-8a6c-42c9-a065-b47bd3aa88ff" providerId="ADAL" clId="{20A21348-2EDF-4718-ABBF-4C56CC4D6C62}" dt="2024-08-29T15:00:44.284" v="661" actId="27636"/>
          <ac:spMkLst>
            <pc:docMk/>
            <pc:sldMk cId="3140663038" sldId="323"/>
            <ac:spMk id="3" creationId="{8DBEAB7B-811A-FC53-A679-4AAF11AD68AD}"/>
          </ac:spMkLst>
        </pc:spChg>
      </pc:sldChg>
      <pc:sldChg chg="new">
        <pc:chgData name="Thomas MEYNIER" userId="4e9ccb8d-8a6c-42c9-a065-b47bd3aa88ff" providerId="ADAL" clId="{20A21348-2EDF-4718-ABBF-4C56CC4D6C62}" dt="2024-08-29T14:59:54.403" v="601" actId="680"/>
        <pc:sldMkLst>
          <pc:docMk/>
          <pc:sldMk cId="2181141948" sldId="324"/>
        </pc:sldMkLst>
      </pc:sldChg>
      <pc:sldMasterChg chg="modSp mod modSldLayout">
        <pc:chgData name="Thomas MEYNIER" userId="4e9ccb8d-8a6c-42c9-a065-b47bd3aa88ff" providerId="ADAL" clId="{20A21348-2EDF-4718-ABBF-4C56CC4D6C62}" dt="2024-09-06T15:13:00.353" v="905" actId="207"/>
        <pc:sldMasterMkLst>
          <pc:docMk/>
          <pc:sldMasterMk cId="2187458073" sldId="2147483660"/>
        </pc:sldMasterMkLst>
        <pc:spChg chg="mod">
          <ac:chgData name="Thomas MEYNIER" userId="4e9ccb8d-8a6c-42c9-a065-b47bd3aa88ff" providerId="ADAL" clId="{20A21348-2EDF-4718-ABBF-4C56CC4D6C62}" dt="2024-08-29T10:37:45.657" v="25" actId="20577"/>
          <ac:spMkLst>
            <pc:docMk/>
            <pc:sldMasterMk cId="2187458073" sldId="2147483660"/>
            <ac:spMk id="10" creationId="{06B76A71-6385-1EF4-C483-62233D5540F4}"/>
          </ac:spMkLst>
        </pc:spChg>
        <pc:sldLayoutChg chg="addSp delSp modSp mod">
          <pc:chgData name="Thomas MEYNIER" userId="4e9ccb8d-8a6c-42c9-a065-b47bd3aa88ff" providerId="ADAL" clId="{20A21348-2EDF-4718-ABBF-4C56CC4D6C62}" dt="2024-09-05T08:06:19.594" v="760" actId="207"/>
          <pc:sldLayoutMkLst>
            <pc:docMk/>
            <pc:sldMasterMk cId="2187458073" sldId="2147483660"/>
            <pc:sldLayoutMk cId="577208693" sldId="2147483661"/>
          </pc:sldLayoutMkLst>
          <pc:spChg chg="add mod">
            <ac:chgData name="Thomas MEYNIER" userId="4e9ccb8d-8a6c-42c9-a065-b47bd3aa88ff" providerId="ADAL" clId="{20A21348-2EDF-4718-ABBF-4C56CC4D6C62}" dt="2024-09-05T08:03:43.678" v="754"/>
            <ac:spMkLst>
              <pc:docMk/>
              <pc:sldMasterMk cId="2187458073" sldId="2147483660"/>
              <pc:sldLayoutMk cId="577208693" sldId="2147483661"/>
              <ac:spMk id="2" creationId="{567F4892-36DC-5111-6262-118F7EDB9C9D}"/>
            </ac:spMkLst>
          </pc:spChg>
          <pc:spChg chg="add mod">
            <ac:chgData name="Thomas MEYNIER" userId="4e9ccb8d-8a6c-42c9-a065-b47bd3aa88ff" providerId="ADAL" clId="{20A21348-2EDF-4718-ABBF-4C56CC4D6C62}" dt="2024-09-05T08:06:19.594" v="760" actId="207"/>
            <ac:spMkLst>
              <pc:docMk/>
              <pc:sldMasterMk cId="2187458073" sldId="2147483660"/>
              <pc:sldLayoutMk cId="577208693" sldId="2147483661"/>
              <ac:spMk id="4" creationId="{7EF4A323-0130-6332-73EF-39CDD7837B01}"/>
            </ac:spMkLst>
          </pc:spChg>
          <pc:spChg chg="del">
            <ac:chgData name="Thomas MEYNIER" userId="4e9ccb8d-8a6c-42c9-a065-b47bd3aa88ff" providerId="ADAL" clId="{20A21348-2EDF-4718-ABBF-4C56CC4D6C62}" dt="2024-09-05T08:03:43.179" v="753"/>
            <ac:spMkLst>
              <pc:docMk/>
              <pc:sldMasterMk cId="2187458073" sldId="2147483660"/>
              <pc:sldLayoutMk cId="577208693" sldId="2147483661"/>
              <ac:spMk id="10" creationId="{8A56E7C3-5284-B6CE-D1F1-1BE2536C610C}"/>
            </ac:spMkLst>
          </pc:spChg>
        </pc:sldLayoutChg>
        <pc:sldLayoutChg chg="addSp modSp mod">
          <pc:chgData name="Thomas MEYNIER" userId="4e9ccb8d-8a6c-42c9-a065-b47bd3aa88ff" providerId="ADAL" clId="{20A21348-2EDF-4718-ABBF-4C56CC4D6C62}" dt="2024-09-06T15:13:00.353" v="905" actId="207"/>
          <pc:sldLayoutMkLst>
            <pc:docMk/>
            <pc:sldMasterMk cId="2187458073" sldId="2147483660"/>
            <pc:sldLayoutMk cId="277169127" sldId="2147483662"/>
          </pc:sldLayoutMkLst>
          <pc:spChg chg="mod">
            <ac:chgData name="Thomas MEYNIER" userId="4e9ccb8d-8a6c-42c9-a065-b47bd3aa88ff" providerId="ADAL" clId="{20A21348-2EDF-4718-ABBF-4C56CC4D6C62}" dt="2024-08-29T11:45:33.133" v="166" actId="207"/>
            <ac:spMkLst>
              <pc:docMk/>
              <pc:sldMasterMk cId="2187458073" sldId="2147483660"/>
              <pc:sldLayoutMk cId="277169127" sldId="2147483662"/>
              <ac:spMk id="2" creationId="{CA078FD4-9964-FC58-4DDB-82229CF46787}"/>
            </ac:spMkLst>
          </pc:spChg>
          <pc:spChg chg="add mod">
            <ac:chgData name="Thomas MEYNIER" userId="4e9ccb8d-8a6c-42c9-a065-b47bd3aa88ff" providerId="ADAL" clId="{20A21348-2EDF-4718-ABBF-4C56CC4D6C62}" dt="2024-09-06T14:59:08.284" v="810" actId="14100"/>
            <ac:spMkLst>
              <pc:docMk/>
              <pc:sldMasterMk cId="2187458073" sldId="2147483660"/>
              <pc:sldLayoutMk cId="277169127" sldId="2147483662"/>
              <ac:spMk id="3" creationId="{507905E1-4042-44D5-D3E3-D2983293CEE3}"/>
            </ac:spMkLst>
          </pc:spChg>
          <pc:spChg chg="mod">
            <ac:chgData name="Thomas MEYNIER" userId="4e9ccb8d-8a6c-42c9-a065-b47bd3aa88ff" providerId="ADAL" clId="{20A21348-2EDF-4718-ABBF-4C56CC4D6C62}" dt="2024-09-06T15:13:00.353" v="905" actId="207"/>
            <ac:spMkLst>
              <pc:docMk/>
              <pc:sldMasterMk cId="2187458073" sldId="2147483660"/>
              <pc:sldLayoutMk cId="277169127" sldId="2147483662"/>
              <ac:spMk id="8" creationId="{234C9D97-36D1-10B3-6B74-E1B2DCC3D3AF}"/>
            </ac:spMkLst>
          </pc:spChg>
        </pc:sldLayoutChg>
        <pc:sldLayoutChg chg="addSp modSp mod">
          <pc:chgData name="Thomas MEYNIER" userId="4e9ccb8d-8a6c-42c9-a065-b47bd3aa88ff" providerId="ADAL" clId="{20A21348-2EDF-4718-ABBF-4C56CC4D6C62}" dt="2024-09-06T14:57:44.383" v="802"/>
          <pc:sldLayoutMkLst>
            <pc:docMk/>
            <pc:sldMasterMk cId="2187458073" sldId="2147483660"/>
            <pc:sldLayoutMk cId="4109360952" sldId="2147483663"/>
          </pc:sldLayoutMkLst>
          <pc:spChg chg="add mod">
            <ac:chgData name="Thomas MEYNIER" userId="4e9ccb8d-8a6c-42c9-a065-b47bd3aa88ff" providerId="ADAL" clId="{20A21348-2EDF-4718-ABBF-4C56CC4D6C62}" dt="2024-09-06T14:56:40.616" v="793"/>
            <ac:spMkLst>
              <pc:docMk/>
              <pc:sldMasterMk cId="2187458073" sldId="2147483660"/>
              <pc:sldLayoutMk cId="4109360952" sldId="2147483663"/>
              <ac:spMk id="2" creationId="{E07B1528-A22C-93E1-2565-3963C9B6A932}"/>
            </ac:spMkLst>
          </pc:spChg>
          <pc:spChg chg="add mod">
            <ac:chgData name="Thomas MEYNIER" userId="4e9ccb8d-8a6c-42c9-a065-b47bd3aa88ff" providerId="ADAL" clId="{20A21348-2EDF-4718-ABBF-4C56CC4D6C62}" dt="2024-09-06T14:57:44.383" v="802"/>
            <ac:spMkLst>
              <pc:docMk/>
              <pc:sldMasterMk cId="2187458073" sldId="2147483660"/>
              <pc:sldLayoutMk cId="4109360952" sldId="2147483663"/>
              <ac:spMk id="3" creationId="{B04CDB32-B57B-5935-1326-A02DB256F367}"/>
            </ac:spMkLst>
          </pc:spChg>
          <pc:spChg chg="mod">
            <ac:chgData name="Thomas MEYNIER" userId="4e9ccb8d-8a6c-42c9-a065-b47bd3aa88ff" providerId="ADAL" clId="{20A21348-2EDF-4718-ABBF-4C56CC4D6C62}" dt="2024-08-29T11:45:42.212" v="168" actId="207"/>
            <ac:spMkLst>
              <pc:docMk/>
              <pc:sldMasterMk cId="2187458073" sldId="2147483660"/>
              <pc:sldLayoutMk cId="4109360952" sldId="2147483663"/>
              <ac:spMk id="12" creationId="{5A71E813-55F9-0EF9-2231-1D3FA911ABE3}"/>
            </ac:spMkLst>
          </pc:spChg>
        </pc:sldLayoutChg>
        <pc:sldLayoutChg chg="addSp modSp mod">
          <pc:chgData name="Thomas MEYNIER" userId="4e9ccb8d-8a6c-42c9-a065-b47bd3aa88ff" providerId="ADAL" clId="{20A21348-2EDF-4718-ABBF-4C56CC4D6C62}" dt="2024-09-05T08:30:26.416" v="779" actId="1076"/>
          <pc:sldLayoutMkLst>
            <pc:docMk/>
            <pc:sldMasterMk cId="2187458073" sldId="2147483660"/>
            <pc:sldLayoutMk cId="1995338991" sldId="2147483673"/>
          </pc:sldLayoutMkLst>
          <pc:spChg chg="add mod">
            <ac:chgData name="Thomas MEYNIER" userId="4e9ccb8d-8a6c-42c9-a065-b47bd3aa88ff" providerId="ADAL" clId="{20A21348-2EDF-4718-ABBF-4C56CC4D6C62}" dt="2024-09-05T08:29:49.145" v="770" actId="207"/>
            <ac:spMkLst>
              <pc:docMk/>
              <pc:sldMasterMk cId="2187458073" sldId="2147483660"/>
              <pc:sldLayoutMk cId="1995338991" sldId="2147483673"/>
              <ac:spMk id="2" creationId="{02341EF9-70C3-B203-9A04-4332A1BEF595}"/>
            </ac:spMkLst>
          </pc:spChg>
          <pc:spChg chg="mod">
            <ac:chgData name="Thomas MEYNIER" userId="4e9ccb8d-8a6c-42c9-a065-b47bd3aa88ff" providerId="ADAL" clId="{20A21348-2EDF-4718-ABBF-4C56CC4D6C62}" dt="2024-09-05T08:30:09.749" v="773" actId="1076"/>
            <ac:spMkLst>
              <pc:docMk/>
              <pc:sldMasterMk cId="2187458073" sldId="2147483660"/>
              <pc:sldLayoutMk cId="1995338991" sldId="2147483673"/>
              <ac:spMk id="39" creationId="{C8923256-1573-3279-51DB-094407BD472E}"/>
            </ac:spMkLst>
          </pc:spChg>
          <pc:spChg chg="ord">
            <ac:chgData name="Thomas MEYNIER" userId="4e9ccb8d-8a6c-42c9-a065-b47bd3aa88ff" providerId="ADAL" clId="{20A21348-2EDF-4718-ABBF-4C56CC4D6C62}" dt="2024-09-05T08:30:22.593" v="778" actId="166"/>
            <ac:spMkLst>
              <pc:docMk/>
              <pc:sldMasterMk cId="2187458073" sldId="2147483660"/>
              <pc:sldLayoutMk cId="1995338991" sldId="2147483673"/>
              <ac:spMk id="40" creationId="{E9748E69-AF3D-6875-6B64-8ED547D7C1AC}"/>
            </ac:spMkLst>
          </pc:spChg>
          <pc:grpChg chg="mod ord">
            <ac:chgData name="Thomas MEYNIER" userId="4e9ccb8d-8a6c-42c9-a065-b47bd3aa88ff" providerId="ADAL" clId="{20A21348-2EDF-4718-ABBF-4C56CC4D6C62}" dt="2024-09-05T08:30:26.416" v="779" actId="1076"/>
            <ac:grpSpMkLst>
              <pc:docMk/>
              <pc:sldMasterMk cId="2187458073" sldId="2147483660"/>
              <pc:sldLayoutMk cId="1995338991" sldId="2147483673"/>
              <ac:grpSpMk id="32" creationId="{6D685865-4FF0-9563-D042-38092BE3BDDB}"/>
            </ac:grpSpMkLst>
          </pc:grpChg>
        </pc:sldLayoutChg>
        <pc:sldLayoutChg chg="modSp mod">
          <pc:chgData name="Thomas MEYNIER" userId="4e9ccb8d-8a6c-42c9-a065-b47bd3aa88ff" providerId="ADAL" clId="{20A21348-2EDF-4718-ABBF-4C56CC4D6C62}" dt="2024-08-27T07:49:19.854" v="0" actId="20577"/>
          <pc:sldLayoutMkLst>
            <pc:docMk/>
            <pc:sldMasterMk cId="2187458073" sldId="2147483660"/>
            <pc:sldLayoutMk cId="3239430364" sldId="2147483679"/>
          </pc:sldLayoutMkLst>
          <pc:spChg chg="mod">
            <ac:chgData name="Thomas MEYNIER" userId="4e9ccb8d-8a6c-42c9-a065-b47bd3aa88ff" providerId="ADAL" clId="{20A21348-2EDF-4718-ABBF-4C56CC4D6C62}" dt="2024-08-27T07:49:19.854" v="0" actId="20577"/>
            <ac:spMkLst>
              <pc:docMk/>
              <pc:sldMasterMk cId="2187458073" sldId="2147483660"/>
              <pc:sldLayoutMk cId="3239430364" sldId="2147483679"/>
              <ac:spMk id="3" creationId="{FD193FCE-59D6-6AF5-D67B-7330F4021E67}"/>
            </ac:spMkLst>
          </pc:spChg>
        </pc:sldLayoutChg>
        <pc:sldLayoutChg chg="addSp modSp mod">
          <pc:chgData name="Thomas MEYNIER" userId="4e9ccb8d-8a6c-42c9-a065-b47bd3aa88ff" providerId="ADAL" clId="{20A21348-2EDF-4718-ABBF-4C56CC4D6C62}" dt="2024-09-06T14:57:41.315" v="801" actId="14100"/>
          <pc:sldLayoutMkLst>
            <pc:docMk/>
            <pc:sldMasterMk cId="2187458073" sldId="2147483660"/>
            <pc:sldLayoutMk cId="500184574" sldId="2147483680"/>
          </pc:sldLayoutMkLst>
          <pc:spChg chg="add mod">
            <ac:chgData name="Thomas MEYNIER" userId="4e9ccb8d-8a6c-42c9-a065-b47bd3aa88ff" providerId="ADAL" clId="{20A21348-2EDF-4718-ABBF-4C56CC4D6C62}" dt="2024-09-06T14:57:41.315" v="801" actId="14100"/>
            <ac:spMkLst>
              <pc:docMk/>
              <pc:sldMasterMk cId="2187458073" sldId="2147483660"/>
              <pc:sldLayoutMk cId="500184574" sldId="2147483680"/>
              <ac:spMk id="2" creationId="{DE8CE85B-27A5-F623-0649-03C1A95AA379}"/>
            </ac:spMkLst>
          </pc:spChg>
          <pc:spChg chg="mod">
            <ac:chgData name="Thomas MEYNIER" userId="4e9ccb8d-8a6c-42c9-a065-b47bd3aa88ff" providerId="ADAL" clId="{20A21348-2EDF-4718-ABBF-4C56CC4D6C62}" dt="2024-08-29T11:45:37.254" v="167" actId="207"/>
            <ac:spMkLst>
              <pc:docMk/>
              <pc:sldMasterMk cId="2187458073" sldId="2147483660"/>
              <pc:sldLayoutMk cId="500184574" sldId="2147483680"/>
              <ac:spMk id="11" creationId="{A94E5FBC-0CC1-AE2B-9B97-7C4DF4CAFB86}"/>
            </ac:spMkLst>
          </pc:spChg>
        </pc:sldLayoutChg>
        <pc:sldLayoutChg chg="addSp modSp">
          <pc:chgData name="Thomas MEYNIER" userId="4e9ccb8d-8a6c-42c9-a065-b47bd3aa88ff" providerId="ADAL" clId="{20A21348-2EDF-4718-ABBF-4C56CC4D6C62}" dt="2024-08-29T15:30:45.783" v="752"/>
          <pc:sldLayoutMkLst>
            <pc:docMk/>
            <pc:sldMasterMk cId="2187458073" sldId="2147483660"/>
            <pc:sldLayoutMk cId="1033360453" sldId="2147483681"/>
          </pc:sldLayoutMkLst>
          <pc:spChg chg="add mod">
            <ac:chgData name="Thomas MEYNIER" userId="4e9ccb8d-8a6c-42c9-a065-b47bd3aa88ff" providerId="ADAL" clId="{20A21348-2EDF-4718-ABBF-4C56CC4D6C62}" dt="2024-08-29T15:30:45.783" v="752"/>
            <ac:spMkLst>
              <pc:docMk/>
              <pc:sldMasterMk cId="2187458073" sldId="2147483660"/>
              <pc:sldLayoutMk cId="1033360453" sldId="2147483681"/>
              <ac:spMk id="2" creationId="{12875895-A06C-A5DF-362D-5E93EB18BB48}"/>
            </ac:spMkLst>
          </pc:spChg>
        </pc:sldLayoutChg>
        <pc:sldLayoutChg chg="modSp mod">
          <pc:chgData name="Thomas MEYNIER" userId="4e9ccb8d-8a6c-42c9-a065-b47bd3aa88ff" providerId="ADAL" clId="{20A21348-2EDF-4718-ABBF-4C56CC4D6C62}" dt="2024-08-29T12:59:28.406" v="483" actId="1076"/>
          <pc:sldLayoutMkLst>
            <pc:docMk/>
            <pc:sldMasterMk cId="2187458073" sldId="2147483660"/>
            <pc:sldLayoutMk cId="2597841372" sldId="2147483682"/>
          </pc:sldLayoutMkLst>
          <pc:picChg chg="mod">
            <ac:chgData name="Thomas MEYNIER" userId="4e9ccb8d-8a6c-42c9-a065-b47bd3aa88ff" providerId="ADAL" clId="{20A21348-2EDF-4718-ABBF-4C56CC4D6C62}" dt="2024-08-29T12:59:28.406" v="483" actId="1076"/>
            <ac:picMkLst>
              <pc:docMk/>
              <pc:sldMasterMk cId="2187458073" sldId="2147483660"/>
              <pc:sldLayoutMk cId="2597841372" sldId="2147483682"/>
              <ac:picMk id="8" creationId="{7C15AF9C-51E4-6309-6CC9-07FBF0B776FB}"/>
            </ac:picMkLst>
          </pc:picChg>
        </pc:sldLayoutChg>
      </pc:sldMasterChg>
      <pc:sldMasterChg chg="addSp delSp modSp mod modSldLayout">
        <pc:chgData name="Thomas MEYNIER" userId="4e9ccb8d-8a6c-42c9-a065-b47bd3aa88ff" providerId="ADAL" clId="{20A21348-2EDF-4718-ABBF-4C56CC4D6C62}" dt="2024-09-06T14:57:56.099" v="803"/>
        <pc:sldMasterMkLst>
          <pc:docMk/>
          <pc:sldMasterMk cId="2972796319" sldId="2147483683"/>
        </pc:sldMasterMkLst>
        <pc:spChg chg="mod">
          <ac:chgData name="Thomas MEYNIER" userId="4e9ccb8d-8a6c-42c9-a065-b47bd3aa88ff" providerId="ADAL" clId="{20A21348-2EDF-4718-ABBF-4C56CC4D6C62}" dt="2024-08-29T10:31:15.814" v="2" actId="207"/>
          <ac:spMkLst>
            <pc:docMk/>
            <pc:sldMasterMk cId="2972796319" sldId="2147483683"/>
            <ac:spMk id="2" creationId="{00000000-0000-0000-0000-000000000000}"/>
          </ac:spMkLst>
        </pc:spChg>
        <pc:spChg chg="mod">
          <ac:chgData name="Thomas MEYNIER" userId="4e9ccb8d-8a6c-42c9-a065-b47bd3aa88ff" providerId="ADAL" clId="{20A21348-2EDF-4718-ABBF-4C56CC4D6C62}" dt="2024-08-29T10:31:20.744" v="3" actId="207"/>
          <ac:spMkLst>
            <pc:docMk/>
            <pc:sldMasterMk cId="2972796319" sldId="2147483683"/>
            <ac:spMk id="3" creationId="{00000000-0000-0000-0000-000000000000}"/>
          </ac:spMkLst>
        </pc:spChg>
        <pc:spChg chg="add del mod">
          <ac:chgData name="Thomas MEYNIER" userId="4e9ccb8d-8a6c-42c9-a065-b47bd3aa88ff" providerId="ADAL" clId="{20A21348-2EDF-4718-ABBF-4C56CC4D6C62}" dt="2024-09-05T08:07:30.285" v="766" actId="478"/>
          <ac:spMkLst>
            <pc:docMk/>
            <pc:sldMasterMk cId="2972796319" sldId="2147483683"/>
            <ac:spMk id="4" creationId="{BAE627C0-EB3D-1151-B7F7-2331A2D976AE}"/>
          </ac:spMkLst>
        </pc:spChg>
        <pc:spChg chg="mod">
          <ac:chgData name="Thomas MEYNIER" userId="4e9ccb8d-8a6c-42c9-a065-b47bd3aa88ff" providerId="ADAL" clId="{20A21348-2EDF-4718-ABBF-4C56CC4D6C62}" dt="2024-08-29T10:37:57.894" v="34" actId="20577"/>
          <ac:spMkLst>
            <pc:docMk/>
            <pc:sldMasterMk cId="2972796319" sldId="2147483683"/>
            <ac:spMk id="10" creationId="{06B76A71-6385-1EF4-C483-62233D5540F4}"/>
          </ac:spMkLst>
        </pc:spChg>
        <pc:sldLayoutChg chg="addSp delSp modSp mod">
          <pc:chgData name="Thomas MEYNIER" userId="4e9ccb8d-8a6c-42c9-a065-b47bd3aa88ff" providerId="ADAL" clId="{20A21348-2EDF-4718-ABBF-4C56CC4D6C62}" dt="2024-09-06T14:57:20.651" v="799" actId="14100"/>
          <pc:sldLayoutMkLst>
            <pc:docMk/>
            <pc:sldMasterMk cId="2972796319" sldId="2147483683"/>
            <pc:sldLayoutMk cId="3319739866" sldId="2147483684"/>
          </pc:sldLayoutMkLst>
          <pc:spChg chg="add mod">
            <ac:chgData name="Thomas MEYNIER" userId="4e9ccb8d-8a6c-42c9-a065-b47bd3aa88ff" providerId="ADAL" clId="{20A21348-2EDF-4718-ABBF-4C56CC4D6C62}" dt="2024-09-06T14:57:20.651" v="799" actId="14100"/>
            <ac:spMkLst>
              <pc:docMk/>
              <pc:sldMasterMk cId="2972796319" sldId="2147483683"/>
              <pc:sldLayoutMk cId="3319739866" sldId="2147483684"/>
              <ac:spMk id="2" creationId="{3C212F43-9060-9376-3B10-660EA9F16DC6}"/>
            </ac:spMkLst>
          </pc:spChg>
          <pc:picChg chg="add mod">
            <ac:chgData name="Thomas MEYNIER" userId="4e9ccb8d-8a6c-42c9-a065-b47bd3aa88ff" providerId="ADAL" clId="{20A21348-2EDF-4718-ABBF-4C56CC4D6C62}" dt="2024-08-29T12:59:50.360" v="510" actId="14100"/>
            <ac:picMkLst>
              <pc:docMk/>
              <pc:sldMasterMk cId="2972796319" sldId="2147483683"/>
              <pc:sldLayoutMk cId="3319739866" sldId="2147483684"/>
              <ac:picMk id="4" creationId="{BC13ECD1-10E1-0ED9-F80C-37DCA63A561D}"/>
            </ac:picMkLst>
          </pc:picChg>
          <pc:picChg chg="del">
            <ac:chgData name="Thomas MEYNIER" userId="4e9ccb8d-8a6c-42c9-a065-b47bd3aa88ff" providerId="ADAL" clId="{20A21348-2EDF-4718-ABBF-4C56CC4D6C62}" dt="2024-08-29T10:44:40.517" v="37" actId="478"/>
            <ac:picMkLst>
              <pc:docMk/>
              <pc:sldMasterMk cId="2972796319" sldId="2147483683"/>
              <pc:sldLayoutMk cId="3319739866" sldId="2147483684"/>
              <ac:picMk id="7" creationId="{431E23FD-E661-5CEE-1450-8176980E8A22}"/>
            </ac:picMkLst>
          </pc:picChg>
        </pc:sldLayoutChg>
        <pc:sldLayoutChg chg="addSp delSp modSp mod">
          <pc:chgData name="Thomas MEYNIER" userId="4e9ccb8d-8a6c-42c9-a065-b47bd3aa88ff" providerId="ADAL" clId="{20A21348-2EDF-4718-ABBF-4C56CC4D6C62}" dt="2024-09-06T14:57:32.329" v="800" actId="14100"/>
          <pc:sldLayoutMkLst>
            <pc:docMk/>
            <pc:sldMasterMk cId="2972796319" sldId="2147483683"/>
            <pc:sldLayoutMk cId="3902130988" sldId="2147483685"/>
          </pc:sldLayoutMkLst>
          <pc:spChg chg="mod">
            <ac:chgData name="Thomas MEYNIER" userId="4e9ccb8d-8a6c-42c9-a065-b47bd3aa88ff" providerId="ADAL" clId="{20A21348-2EDF-4718-ABBF-4C56CC4D6C62}" dt="2024-08-29T10:37:20.426" v="14" actId="207"/>
            <ac:spMkLst>
              <pc:docMk/>
              <pc:sldMasterMk cId="2972796319" sldId="2147483683"/>
              <pc:sldLayoutMk cId="3902130988" sldId="2147483685"/>
              <ac:spMk id="2" creationId="{CA078FD4-9964-FC58-4DDB-82229CF46787}"/>
            </ac:spMkLst>
          </pc:spChg>
          <pc:spChg chg="add mod">
            <ac:chgData name="Thomas MEYNIER" userId="4e9ccb8d-8a6c-42c9-a065-b47bd3aa88ff" providerId="ADAL" clId="{20A21348-2EDF-4718-ABBF-4C56CC4D6C62}" dt="2024-09-06T14:57:32.329" v="800" actId="14100"/>
            <ac:spMkLst>
              <pc:docMk/>
              <pc:sldMasterMk cId="2972796319" sldId="2147483683"/>
              <pc:sldLayoutMk cId="3902130988" sldId="2147483685"/>
              <ac:spMk id="4" creationId="{7A5D1266-C63D-DDDD-DD37-6892D54E1651}"/>
            </ac:spMkLst>
          </pc:spChg>
          <pc:spChg chg="mod">
            <ac:chgData name="Thomas MEYNIER" userId="4e9ccb8d-8a6c-42c9-a065-b47bd3aa88ff" providerId="ADAL" clId="{20A21348-2EDF-4718-ABBF-4C56CC4D6C62}" dt="2024-08-29T10:36:06.821" v="6" actId="207"/>
            <ac:spMkLst>
              <pc:docMk/>
              <pc:sldMasterMk cId="2972796319" sldId="2147483683"/>
              <pc:sldLayoutMk cId="3902130988" sldId="2147483685"/>
              <ac:spMk id="8" creationId="{234C9D97-36D1-10B3-6B74-E1B2DCC3D3AF}"/>
            </ac:spMkLst>
          </pc:spChg>
          <pc:spChg chg="mod">
            <ac:chgData name="Thomas MEYNIER" userId="4e9ccb8d-8a6c-42c9-a065-b47bd3aa88ff" providerId="ADAL" clId="{20A21348-2EDF-4718-ABBF-4C56CC4D6C62}" dt="2024-08-29T11:27:17.032" v="145" actId="207"/>
            <ac:spMkLst>
              <pc:docMk/>
              <pc:sldMasterMk cId="2972796319" sldId="2147483683"/>
              <pc:sldLayoutMk cId="3902130988" sldId="2147483685"/>
              <ac:spMk id="12" creationId="{6AF04777-0618-5A96-2FE3-DA80453740C6}"/>
            </ac:spMkLst>
          </pc:spChg>
          <pc:picChg chg="add mod">
            <ac:chgData name="Thomas MEYNIER" userId="4e9ccb8d-8a6c-42c9-a065-b47bd3aa88ff" providerId="ADAL" clId="{20A21348-2EDF-4718-ABBF-4C56CC4D6C62}" dt="2024-08-29T10:46:31.364" v="100"/>
            <ac:picMkLst>
              <pc:docMk/>
              <pc:sldMasterMk cId="2972796319" sldId="2147483683"/>
              <pc:sldLayoutMk cId="3902130988" sldId="2147483685"/>
              <ac:picMk id="3" creationId="{27896A1C-4A33-9F1C-DF19-5C99BED6164D}"/>
            </ac:picMkLst>
          </pc:picChg>
          <pc:picChg chg="del">
            <ac:chgData name="Thomas MEYNIER" userId="4e9ccb8d-8a6c-42c9-a065-b47bd3aa88ff" providerId="ADAL" clId="{20A21348-2EDF-4718-ABBF-4C56CC4D6C62}" dt="2024-08-29T10:46:30.959" v="99" actId="478"/>
            <ac:picMkLst>
              <pc:docMk/>
              <pc:sldMasterMk cId="2972796319" sldId="2147483683"/>
              <pc:sldLayoutMk cId="3902130988" sldId="2147483685"/>
              <ac:picMk id="9" creationId="{89BBB00C-2B50-B346-9B1B-9E780D52BDAD}"/>
            </ac:picMkLst>
          </pc:picChg>
        </pc:sldLayoutChg>
        <pc:sldLayoutChg chg="addSp delSp modSp mod">
          <pc:chgData name="Thomas MEYNIER" userId="4e9ccb8d-8a6c-42c9-a065-b47bd3aa88ff" providerId="ADAL" clId="{20A21348-2EDF-4718-ABBF-4C56CC4D6C62}" dt="2024-09-06T14:57:56.099" v="803"/>
          <pc:sldLayoutMkLst>
            <pc:docMk/>
            <pc:sldMasterMk cId="2972796319" sldId="2147483683"/>
            <pc:sldLayoutMk cId="1998877742" sldId="2147483686"/>
          </pc:sldLayoutMkLst>
          <pc:spChg chg="add mod">
            <ac:chgData name="Thomas MEYNIER" userId="4e9ccb8d-8a6c-42c9-a065-b47bd3aa88ff" providerId="ADAL" clId="{20A21348-2EDF-4718-ABBF-4C56CC4D6C62}" dt="2024-09-06T14:57:00.857" v="796"/>
            <ac:spMkLst>
              <pc:docMk/>
              <pc:sldMasterMk cId="2972796319" sldId="2147483683"/>
              <pc:sldLayoutMk cId="1998877742" sldId="2147483686"/>
              <ac:spMk id="3" creationId="{C708A141-D04C-A74D-AABA-8B0BCF3DC9D1}"/>
            </ac:spMkLst>
          </pc:spChg>
          <pc:spChg chg="add mod">
            <ac:chgData name="Thomas MEYNIER" userId="4e9ccb8d-8a6c-42c9-a065-b47bd3aa88ff" providerId="ADAL" clId="{20A21348-2EDF-4718-ABBF-4C56CC4D6C62}" dt="2024-09-06T14:57:56.099" v="803"/>
            <ac:spMkLst>
              <pc:docMk/>
              <pc:sldMasterMk cId="2972796319" sldId="2147483683"/>
              <pc:sldLayoutMk cId="1998877742" sldId="2147483686"/>
              <ac:spMk id="4" creationId="{D5A3F92B-4C66-6398-E5B2-A3FCC4D55735}"/>
            </ac:spMkLst>
          </pc:spChg>
          <pc:spChg chg="mod">
            <ac:chgData name="Thomas MEYNIER" userId="4e9ccb8d-8a6c-42c9-a065-b47bd3aa88ff" providerId="ADAL" clId="{20A21348-2EDF-4718-ABBF-4C56CC4D6C62}" dt="2024-08-29T10:36:04.204" v="5" actId="207"/>
            <ac:spMkLst>
              <pc:docMk/>
              <pc:sldMasterMk cId="2972796319" sldId="2147483683"/>
              <pc:sldLayoutMk cId="1998877742" sldId="2147483686"/>
              <ac:spMk id="8" creationId="{234C9D97-36D1-10B3-6B74-E1B2DCC3D3AF}"/>
            </ac:spMkLst>
          </pc:spChg>
          <pc:spChg chg="mod">
            <ac:chgData name="Thomas MEYNIER" userId="4e9ccb8d-8a6c-42c9-a065-b47bd3aa88ff" providerId="ADAL" clId="{20A21348-2EDF-4718-ABBF-4C56CC4D6C62}" dt="2024-08-29T10:37:24.086" v="15" actId="207"/>
            <ac:spMkLst>
              <pc:docMk/>
              <pc:sldMasterMk cId="2972796319" sldId="2147483683"/>
              <pc:sldLayoutMk cId="1998877742" sldId="2147483686"/>
              <ac:spMk id="11" creationId="{A94E5FBC-0CC1-AE2B-9B97-7C4DF4CAFB86}"/>
            </ac:spMkLst>
          </pc:spChg>
          <pc:spChg chg="mod">
            <ac:chgData name="Thomas MEYNIER" userId="4e9ccb8d-8a6c-42c9-a065-b47bd3aa88ff" providerId="ADAL" clId="{20A21348-2EDF-4718-ABBF-4C56CC4D6C62}" dt="2024-08-29T11:27:53.789" v="150" actId="207"/>
            <ac:spMkLst>
              <pc:docMk/>
              <pc:sldMasterMk cId="2972796319" sldId="2147483683"/>
              <pc:sldLayoutMk cId="1998877742" sldId="2147483686"/>
              <ac:spMk id="12" creationId="{6AF04777-0618-5A96-2FE3-DA80453740C6}"/>
            </ac:spMkLst>
          </pc:spChg>
          <pc:spChg chg="mod">
            <ac:chgData name="Thomas MEYNIER" userId="4e9ccb8d-8a6c-42c9-a065-b47bd3aa88ff" providerId="ADAL" clId="{20A21348-2EDF-4718-ABBF-4C56CC4D6C62}" dt="2024-08-29T11:27:35.213" v="149" actId="207"/>
            <ac:spMkLst>
              <pc:docMk/>
              <pc:sldMasterMk cId="2972796319" sldId="2147483683"/>
              <pc:sldLayoutMk cId="1998877742" sldId="2147483686"/>
              <ac:spMk id="13" creationId="{17D3F5F6-40DB-A32B-640C-5785B3B62EB5}"/>
            </ac:spMkLst>
          </pc:spChg>
          <pc:picChg chg="add mod">
            <ac:chgData name="Thomas MEYNIER" userId="4e9ccb8d-8a6c-42c9-a065-b47bd3aa88ff" providerId="ADAL" clId="{20A21348-2EDF-4718-ABBF-4C56CC4D6C62}" dt="2024-08-29T10:46:08.757" v="97" actId="1076"/>
            <ac:picMkLst>
              <pc:docMk/>
              <pc:sldMasterMk cId="2972796319" sldId="2147483683"/>
              <pc:sldLayoutMk cId="1998877742" sldId="2147483686"/>
              <ac:picMk id="2" creationId="{CF1F9A41-2113-F00A-F871-1290351ED5E1}"/>
            </ac:picMkLst>
          </pc:picChg>
          <pc:picChg chg="del">
            <ac:chgData name="Thomas MEYNIER" userId="4e9ccb8d-8a6c-42c9-a065-b47bd3aa88ff" providerId="ADAL" clId="{20A21348-2EDF-4718-ABBF-4C56CC4D6C62}" dt="2024-08-29T10:46:10.708" v="98" actId="478"/>
            <ac:picMkLst>
              <pc:docMk/>
              <pc:sldMasterMk cId="2972796319" sldId="2147483683"/>
              <pc:sldLayoutMk cId="1998877742" sldId="2147483686"/>
              <ac:picMk id="9" creationId="{89BBB00C-2B50-B346-9B1B-9E780D52BDAD}"/>
            </ac:picMkLst>
          </pc:picChg>
        </pc:sldLayoutChg>
        <pc:sldLayoutChg chg="addSp delSp modSp mod">
          <pc:chgData name="Thomas MEYNIER" userId="4e9ccb8d-8a6c-42c9-a065-b47bd3aa88ff" providerId="ADAL" clId="{20A21348-2EDF-4718-ABBF-4C56CC4D6C62}" dt="2024-08-29T11:28:06.755" v="151" actId="207"/>
          <pc:sldLayoutMkLst>
            <pc:docMk/>
            <pc:sldMasterMk cId="2972796319" sldId="2147483683"/>
            <pc:sldLayoutMk cId="1085810416" sldId="2147483687"/>
          </pc:sldLayoutMkLst>
          <pc:spChg chg="mod">
            <ac:chgData name="Thomas MEYNIER" userId="4e9ccb8d-8a6c-42c9-a065-b47bd3aa88ff" providerId="ADAL" clId="{20A21348-2EDF-4718-ABBF-4C56CC4D6C62}" dt="2024-08-29T10:36:12.340" v="7" actId="207"/>
            <ac:spMkLst>
              <pc:docMk/>
              <pc:sldMasterMk cId="2972796319" sldId="2147483683"/>
              <pc:sldLayoutMk cId="1085810416" sldId="2147483687"/>
              <ac:spMk id="7" creationId="{1EC8A97E-63E6-84C4-E923-EC0AEDB6DD4A}"/>
            </ac:spMkLst>
          </pc:spChg>
          <pc:spChg chg="mod">
            <ac:chgData name="Thomas MEYNIER" userId="4e9ccb8d-8a6c-42c9-a065-b47bd3aa88ff" providerId="ADAL" clId="{20A21348-2EDF-4718-ABBF-4C56CC4D6C62}" dt="2024-08-29T11:28:06.755" v="151" actId="207"/>
            <ac:spMkLst>
              <pc:docMk/>
              <pc:sldMasterMk cId="2972796319" sldId="2147483683"/>
              <pc:sldLayoutMk cId="1085810416" sldId="2147483687"/>
              <ac:spMk id="10" creationId="{8CD077D4-61A3-7088-DEF4-2B5D2F9750C4}"/>
            </ac:spMkLst>
          </pc:spChg>
          <pc:spChg chg="mod">
            <ac:chgData name="Thomas MEYNIER" userId="4e9ccb8d-8a6c-42c9-a065-b47bd3aa88ff" providerId="ADAL" clId="{20A21348-2EDF-4718-ABBF-4C56CC4D6C62}" dt="2024-08-29T10:37:27.776" v="16" actId="207"/>
            <ac:spMkLst>
              <pc:docMk/>
              <pc:sldMasterMk cId="2972796319" sldId="2147483683"/>
              <pc:sldLayoutMk cId="1085810416" sldId="2147483687"/>
              <ac:spMk id="12" creationId="{5A71E813-55F9-0EF9-2231-1D3FA911ABE3}"/>
            </ac:spMkLst>
          </pc:spChg>
          <pc:picChg chg="add mod">
            <ac:chgData name="Thomas MEYNIER" userId="4e9ccb8d-8a6c-42c9-a065-b47bd3aa88ff" providerId="ADAL" clId="{20A21348-2EDF-4718-ABBF-4C56CC4D6C62}" dt="2024-08-29T10:49:35.202" v="138"/>
            <ac:picMkLst>
              <pc:docMk/>
              <pc:sldMasterMk cId="2972796319" sldId="2147483683"/>
              <pc:sldLayoutMk cId="1085810416" sldId="2147483687"/>
              <ac:picMk id="2" creationId="{D174DF45-8298-06A7-5E51-82C082F0A4EA}"/>
            </ac:picMkLst>
          </pc:picChg>
          <pc:picChg chg="del">
            <ac:chgData name="Thomas MEYNIER" userId="4e9ccb8d-8a6c-42c9-a065-b47bd3aa88ff" providerId="ADAL" clId="{20A21348-2EDF-4718-ABBF-4C56CC4D6C62}" dt="2024-08-29T10:49:34.821" v="137" actId="478"/>
            <ac:picMkLst>
              <pc:docMk/>
              <pc:sldMasterMk cId="2972796319" sldId="2147483683"/>
              <pc:sldLayoutMk cId="1085810416" sldId="2147483687"/>
              <ac:picMk id="9" creationId="{FD26915D-F843-2A19-DEE5-6E6FA277F2F2}"/>
            </ac:picMkLst>
          </pc:picChg>
        </pc:sldLayoutChg>
        <pc:sldLayoutChg chg="addSp delSp modSp mod">
          <pc:chgData name="Thomas MEYNIER" userId="4e9ccb8d-8a6c-42c9-a065-b47bd3aa88ff" providerId="ADAL" clId="{20A21348-2EDF-4718-ABBF-4C56CC4D6C62}" dt="2024-09-05T08:30:47.289" v="782" actId="166"/>
          <pc:sldLayoutMkLst>
            <pc:docMk/>
            <pc:sldMasterMk cId="2972796319" sldId="2147483683"/>
            <pc:sldLayoutMk cId="3707267798" sldId="2147483688"/>
          </pc:sldLayoutMkLst>
          <pc:spChg chg="add mod">
            <ac:chgData name="Thomas MEYNIER" userId="4e9ccb8d-8a6c-42c9-a065-b47bd3aa88ff" providerId="ADAL" clId="{20A21348-2EDF-4718-ABBF-4C56CC4D6C62}" dt="2024-09-05T08:30:36.289" v="780"/>
            <ac:spMkLst>
              <pc:docMk/>
              <pc:sldMasterMk cId="2972796319" sldId="2147483683"/>
              <pc:sldLayoutMk cId="3707267798" sldId="2147483688"/>
              <ac:spMk id="3" creationId="{8562C287-899E-BBDE-9990-87C752EDC641}"/>
            </ac:spMkLst>
          </pc:spChg>
          <pc:spChg chg="mod">
            <ac:chgData name="Thomas MEYNIER" userId="4e9ccb8d-8a6c-42c9-a065-b47bd3aa88ff" providerId="ADAL" clId="{20A21348-2EDF-4718-ABBF-4C56CC4D6C62}" dt="2024-08-29T11:28:27.290" v="154" actId="207"/>
            <ac:spMkLst>
              <pc:docMk/>
              <pc:sldMasterMk cId="2972796319" sldId="2147483683"/>
              <pc:sldLayoutMk cId="3707267798" sldId="2147483688"/>
              <ac:spMk id="11" creationId="{57B7D2E8-FDAC-CE98-38C7-8877C307C4E3}"/>
            </ac:spMkLst>
          </pc:spChg>
          <pc:spChg chg="ord">
            <ac:chgData name="Thomas MEYNIER" userId="4e9ccb8d-8a6c-42c9-a065-b47bd3aa88ff" providerId="ADAL" clId="{20A21348-2EDF-4718-ABBF-4C56CC4D6C62}" dt="2024-09-05T08:30:47.289" v="782" actId="166"/>
            <ac:spMkLst>
              <pc:docMk/>
              <pc:sldMasterMk cId="2972796319" sldId="2147483683"/>
              <pc:sldLayoutMk cId="3707267798" sldId="2147483688"/>
              <ac:spMk id="40" creationId="{E9748E69-AF3D-6875-6B64-8ED547D7C1AC}"/>
            </ac:spMkLst>
          </pc:spChg>
          <pc:grpChg chg="del">
            <ac:chgData name="Thomas MEYNIER" userId="4e9ccb8d-8a6c-42c9-a065-b47bd3aa88ff" providerId="ADAL" clId="{20A21348-2EDF-4718-ABBF-4C56CC4D6C62}" dt="2024-08-29T10:49:19.877" v="136" actId="478"/>
            <ac:grpSpMkLst>
              <pc:docMk/>
              <pc:sldMasterMk cId="2972796319" sldId="2147483683"/>
              <pc:sldLayoutMk cId="3707267798" sldId="2147483688"/>
              <ac:grpSpMk id="32" creationId="{6D685865-4FF0-9563-D042-38092BE3BDDB}"/>
            </ac:grpSpMkLst>
          </pc:grpChg>
          <pc:picChg chg="add mod ord">
            <ac:chgData name="Thomas MEYNIER" userId="4e9ccb8d-8a6c-42c9-a065-b47bd3aa88ff" providerId="ADAL" clId="{20A21348-2EDF-4718-ABBF-4C56CC4D6C62}" dt="2024-09-05T08:30:41.692" v="781" actId="166"/>
            <ac:picMkLst>
              <pc:docMk/>
              <pc:sldMasterMk cId="2972796319" sldId="2147483683"/>
              <pc:sldLayoutMk cId="3707267798" sldId="2147483688"/>
              <ac:picMk id="2" creationId="{13ED4ECD-53D3-08CF-5B61-B450C1AAC9A1}"/>
            </ac:picMkLst>
          </pc:picChg>
        </pc:sldLayoutChg>
        <pc:sldLayoutChg chg="addSp delSp modSp mod">
          <pc:chgData name="Thomas MEYNIER" userId="4e9ccb8d-8a6c-42c9-a065-b47bd3aa88ff" providerId="ADAL" clId="{20A21348-2EDF-4718-ABBF-4C56CC4D6C62}" dt="2024-08-29T10:47:05.558" v="102"/>
          <pc:sldLayoutMkLst>
            <pc:docMk/>
            <pc:sldMasterMk cId="2972796319" sldId="2147483683"/>
            <pc:sldLayoutMk cId="836327527" sldId="2147483689"/>
          </pc:sldLayoutMkLst>
          <pc:spChg chg="mod">
            <ac:chgData name="Thomas MEYNIER" userId="4e9ccb8d-8a6c-42c9-a065-b47bd3aa88ff" providerId="ADAL" clId="{20A21348-2EDF-4718-ABBF-4C56CC4D6C62}" dt="2024-08-29T10:31:44.815" v="4" actId="207"/>
            <ac:spMkLst>
              <pc:docMk/>
              <pc:sldMasterMk cId="2972796319" sldId="2147483683"/>
              <pc:sldLayoutMk cId="836327527" sldId="2147483689"/>
              <ac:spMk id="7" creationId="{1EC8A97E-63E6-84C4-E923-EC0AEDB6DD4A}"/>
            </ac:spMkLst>
          </pc:spChg>
          <pc:picChg chg="add mod">
            <ac:chgData name="Thomas MEYNIER" userId="4e9ccb8d-8a6c-42c9-a065-b47bd3aa88ff" providerId="ADAL" clId="{20A21348-2EDF-4718-ABBF-4C56CC4D6C62}" dt="2024-08-29T10:47:05.558" v="102"/>
            <ac:picMkLst>
              <pc:docMk/>
              <pc:sldMasterMk cId="2972796319" sldId="2147483683"/>
              <pc:sldLayoutMk cId="836327527" sldId="2147483689"/>
              <ac:picMk id="2" creationId="{3914DA0C-814E-219D-1793-4F774E3AB8C6}"/>
            </ac:picMkLst>
          </pc:picChg>
          <pc:picChg chg="del">
            <ac:chgData name="Thomas MEYNIER" userId="4e9ccb8d-8a6c-42c9-a065-b47bd3aa88ff" providerId="ADAL" clId="{20A21348-2EDF-4718-ABBF-4C56CC4D6C62}" dt="2024-08-29T10:47:04.738" v="101" actId="478"/>
            <ac:picMkLst>
              <pc:docMk/>
              <pc:sldMasterMk cId="2972796319" sldId="2147483683"/>
              <pc:sldLayoutMk cId="836327527" sldId="2147483689"/>
              <ac:picMk id="9" creationId="{FD26915D-F843-2A19-DEE5-6E6FA277F2F2}"/>
            </ac:picMkLst>
          </pc:picChg>
        </pc:sldLayoutChg>
        <pc:sldLayoutChg chg="addSp delSp modSp mod">
          <pc:chgData name="Thomas MEYNIER" userId="4e9ccb8d-8a6c-42c9-a065-b47bd3aa88ff" providerId="ADAL" clId="{20A21348-2EDF-4718-ABBF-4C56CC4D6C62}" dt="2024-08-29T11:38:01.366" v="155" actId="207"/>
          <pc:sldLayoutMkLst>
            <pc:docMk/>
            <pc:sldMasterMk cId="2972796319" sldId="2147483683"/>
            <pc:sldLayoutMk cId="3338283463" sldId="2147483690"/>
          </pc:sldLayoutMkLst>
          <pc:spChg chg="mod">
            <ac:chgData name="Thomas MEYNIER" userId="4e9ccb8d-8a6c-42c9-a065-b47bd3aa88ff" providerId="ADAL" clId="{20A21348-2EDF-4718-ABBF-4C56CC4D6C62}" dt="2024-08-29T10:36:25.647" v="8" actId="207"/>
            <ac:spMkLst>
              <pc:docMk/>
              <pc:sldMasterMk cId="2972796319" sldId="2147483683"/>
              <pc:sldLayoutMk cId="3338283463" sldId="2147483690"/>
              <ac:spMk id="7" creationId="{1EC8A97E-63E6-84C4-E923-EC0AEDB6DD4A}"/>
            </ac:spMkLst>
          </pc:spChg>
          <pc:spChg chg="mod">
            <ac:chgData name="Thomas MEYNIER" userId="4e9ccb8d-8a6c-42c9-a065-b47bd3aa88ff" providerId="ADAL" clId="{20A21348-2EDF-4718-ABBF-4C56CC4D6C62}" dt="2024-08-29T11:38:01.366" v="155" actId="207"/>
            <ac:spMkLst>
              <pc:docMk/>
              <pc:sldMasterMk cId="2972796319" sldId="2147483683"/>
              <pc:sldLayoutMk cId="3338283463" sldId="2147483690"/>
              <ac:spMk id="10" creationId="{9F7A6116-D669-3499-0A07-C31981DDF808}"/>
            </ac:spMkLst>
          </pc:spChg>
          <pc:picChg chg="add mod">
            <ac:chgData name="Thomas MEYNIER" userId="4e9ccb8d-8a6c-42c9-a065-b47bd3aa88ff" providerId="ADAL" clId="{20A21348-2EDF-4718-ABBF-4C56CC4D6C62}" dt="2024-08-29T10:47:13.706" v="104"/>
            <ac:picMkLst>
              <pc:docMk/>
              <pc:sldMasterMk cId="2972796319" sldId="2147483683"/>
              <pc:sldLayoutMk cId="3338283463" sldId="2147483690"/>
              <ac:picMk id="2" creationId="{CADBCB62-166E-F9AA-0802-5D46ED1EC378}"/>
            </ac:picMkLst>
          </pc:picChg>
          <pc:picChg chg="del">
            <ac:chgData name="Thomas MEYNIER" userId="4e9ccb8d-8a6c-42c9-a065-b47bd3aa88ff" providerId="ADAL" clId="{20A21348-2EDF-4718-ABBF-4C56CC4D6C62}" dt="2024-08-29T10:47:13.240" v="103" actId="478"/>
            <ac:picMkLst>
              <pc:docMk/>
              <pc:sldMasterMk cId="2972796319" sldId="2147483683"/>
              <pc:sldLayoutMk cId="3338283463" sldId="2147483690"/>
              <ac:picMk id="9" creationId="{FD26915D-F843-2A19-DEE5-6E6FA277F2F2}"/>
            </ac:picMkLst>
          </pc:picChg>
        </pc:sldLayoutChg>
        <pc:sldLayoutChg chg="addSp delSp modSp mod">
          <pc:chgData name="Thomas MEYNIER" userId="4e9ccb8d-8a6c-42c9-a065-b47bd3aa88ff" providerId="ADAL" clId="{20A21348-2EDF-4718-ABBF-4C56CC4D6C62}" dt="2024-08-29T11:38:16.751" v="158" actId="207"/>
          <pc:sldLayoutMkLst>
            <pc:docMk/>
            <pc:sldMasterMk cId="2972796319" sldId="2147483683"/>
            <pc:sldLayoutMk cId="3108869265" sldId="2147483691"/>
          </pc:sldLayoutMkLst>
          <pc:spChg chg="mod">
            <ac:chgData name="Thomas MEYNIER" userId="4e9ccb8d-8a6c-42c9-a065-b47bd3aa88ff" providerId="ADAL" clId="{20A21348-2EDF-4718-ABBF-4C56CC4D6C62}" dt="2024-08-29T11:38:08.434" v="157" actId="1076"/>
            <ac:spMkLst>
              <pc:docMk/>
              <pc:sldMasterMk cId="2972796319" sldId="2147483683"/>
              <pc:sldLayoutMk cId="3108869265" sldId="2147483691"/>
              <ac:spMk id="4" creationId="{2E9B98C4-9B76-9D86-E74A-4647A720A56C}"/>
            </ac:spMkLst>
          </pc:spChg>
          <pc:spChg chg="mod">
            <ac:chgData name="Thomas MEYNIER" userId="4e9ccb8d-8a6c-42c9-a065-b47bd3aa88ff" providerId="ADAL" clId="{20A21348-2EDF-4718-ABBF-4C56CC4D6C62}" dt="2024-08-29T10:36:32.725" v="9" actId="207"/>
            <ac:spMkLst>
              <pc:docMk/>
              <pc:sldMasterMk cId="2972796319" sldId="2147483683"/>
              <pc:sldLayoutMk cId="3108869265" sldId="2147483691"/>
              <ac:spMk id="7" creationId="{1EC8A97E-63E6-84C4-E923-EC0AEDB6DD4A}"/>
            </ac:spMkLst>
          </pc:spChg>
          <pc:spChg chg="mod">
            <ac:chgData name="Thomas MEYNIER" userId="4e9ccb8d-8a6c-42c9-a065-b47bd3aa88ff" providerId="ADAL" clId="{20A21348-2EDF-4718-ABBF-4C56CC4D6C62}" dt="2024-08-29T11:38:16.751" v="158" actId="207"/>
            <ac:spMkLst>
              <pc:docMk/>
              <pc:sldMasterMk cId="2972796319" sldId="2147483683"/>
              <pc:sldLayoutMk cId="3108869265" sldId="2147483691"/>
              <ac:spMk id="10" creationId="{9F7A6116-D669-3499-0A07-C31981DDF808}"/>
            </ac:spMkLst>
          </pc:spChg>
          <pc:picChg chg="add mod">
            <ac:chgData name="Thomas MEYNIER" userId="4e9ccb8d-8a6c-42c9-a065-b47bd3aa88ff" providerId="ADAL" clId="{20A21348-2EDF-4718-ABBF-4C56CC4D6C62}" dt="2024-08-29T10:47:21.476" v="106"/>
            <ac:picMkLst>
              <pc:docMk/>
              <pc:sldMasterMk cId="2972796319" sldId="2147483683"/>
              <pc:sldLayoutMk cId="3108869265" sldId="2147483691"/>
              <ac:picMk id="2" creationId="{B50A9C13-7221-1E98-44E2-036F27A2FED8}"/>
            </ac:picMkLst>
          </pc:picChg>
          <pc:picChg chg="del">
            <ac:chgData name="Thomas MEYNIER" userId="4e9ccb8d-8a6c-42c9-a065-b47bd3aa88ff" providerId="ADAL" clId="{20A21348-2EDF-4718-ABBF-4C56CC4D6C62}" dt="2024-08-29T10:47:21.108" v="105" actId="478"/>
            <ac:picMkLst>
              <pc:docMk/>
              <pc:sldMasterMk cId="2972796319" sldId="2147483683"/>
              <pc:sldLayoutMk cId="3108869265" sldId="2147483691"/>
              <ac:picMk id="9" creationId="{FD26915D-F843-2A19-DEE5-6E6FA277F2F2}"/>
            </ac:picMkLst>
          </pc:picChg>
        </pc:sldLayoutChg>
        <pc:sldLayoutChg chg="addSp delSp modSp mod">
          <pc:chgData name="Thomas MEYNIER" userId="4e9ccb8d-8a6c-42c9-a065-b47bd3aa88ff" providerId="ADAL" clId="{20A21348-2EDF-4718-ABBF-4C56CC4D6C62}" dt="2024-08-29T11:38:35.591" v="159" actId="207"/>
          <pc:sldLayoutMkLst>
            <pc:docMk/>
            <pc:sldMasterMk cId="2972796319" sldId="2147483683"/>
            <pc:sldLayoutMk cId="692943598" sldId="2147483692"/>
          </pc:sldLayoutMkLst>
          <pc:spChg chg="mod">
            <ac:chgData name="Thomas MEYNIER" userId="4e9ccb8d-8a6c-42c9-a065-b47bd3aa88ff" providerId="ADAL" clId="{20A21348-2EDF-4718-ABBF-4C56CC4D6C62}" dt="2024-08-29T10:36:41.868" v="10" actId="207"/>
            <ac:spMkLst>
              <pc:docMk/>
              <pc:sldMasterMk cId="2972796319" sldId="2147483683"/>
              <pc:sldLayoutMk cId="692943598" sldId="2147483692"/>
              <ac:spMk id="7" creationId="{1EC8A97E-63E6-84C4-E923-EC0AEDB6DD4A}"/>
            </ac:spMkLst>
          </pc:spChg>
          <pc:spChg chg="mod">
            <ac:chgData name="Thomas MEYNIER" userId="4e9ccb8d-8a6c-42c9-a065-b47bd3aa88ff" providerId="ADAL" clId="{20A21348-2EDF-4718-ABBF-4C56CC4D6C62}" dt="2024-08-29T11:38:35.591" v="159" actId="207"/>
            <ac:spMkLst>
              <pc:docMk/>
              <pc:sldMasterMk cId="2972796319" sldId="2147483683"/>
              <pc:sldLayoutMk cId="692943598" sldId="2147483692"/>
              <ac:spMk id="10" creationId="{9F7A6116-D669-3499-0A07-C31981DDF808}"/>
            </ac:spMkLst>
          </pc:spChg>
          <pc:picChg chg="add mod">
            <ac:chgData name="Thomas MEYNIER" userId="4e9ccb8d-8a6c-42c9-a065-b47bd3aa88ff" providerId="ADAL" clId="{20A21348-2EDF-4718-ABBF-4C56CC4D6C62}" dt="2024-08-29T10:47:25.845" v="108"/>
            <ac:picMkLst>
              <pc:docMk/>
              <pc:sldMasterMk cId="2972796319" sldId="2147483683"/>
              <pc:sldLayoutMk cId="692943598" sldId="2147483692"/>
              <ac:picMk id="5" creationId="{752201EA-D7D0-7369-D564-54C7364088A6}"/>
            </ac:picMkLst>
          </pc:picChg>
          <pc:picChg chg="del">
            <ac:chgData name="Thomas MEYNIER" userId="4e9ccb8d-8a6c-42c9-a065-b47bd3aa88ff" providerId="ADAL" clId="{20A21348-2EDF-4718-ABBF-4C56CC4D6C62}" dt="2024-08-29T10:47:25.454" v="107" actId="478"/>
            <ac:picMkLst>
              <pc:docMk/>
              <pc:sldMasterMk cId="2972796319" sldId="2147483683"/>
              <pc:sldLayoutMk cId="692943598" sldId="2147483692"/>
              <ac:picMk id="9" creationId="{FD26915D-F843-2A19-DEE5-6E6FA277F2F2}"/>
            </ac:picMkLst>
          </pc:picChg>
        </pc:sldLayoutChg>
        <pc:sldLayoutChg chg="addSp delSp modSp mod">
          <pc:chgData name="Thomas MEYNIER" userId="4e9ccb8d-8a6c-42c9-a065-b47bd3aa88ff" providerId="ADAL" clId="{20A21348-2EDF-4718-ABBF-4C56CC4D6C62}" dt="2024-08-29T11:38:47.674" v="162" actId="207"/>
          <pc:sldLayoutMkLst>
            <pc:docMk/>
            <pc:sldMasterMk cId="2972796319" sldId="2147483683"/>
            <pc:sldLayoutMk cId="3561090999" sldId="2147483693"/>
          </pc:sldLayoutMkLst>
          <pc:spChg chg="mod">
            <ac:chgData name="Thomas MEYNIER" userId="4e9ccb8d-8a6c-42c9-a065-b47bd3aa88ff" providerId="ADAL" clId="{20A21348-2EDF-4718-ABBF-4C56CC4D6C62}" dt="2024-08-29T10:36:59.043" v="11" actId="207"/>
            <ac:spMkLst>
              <pc:docMk/>
              <pc:sldMasterMk cId="2972796319" sldId="2147483683"/>
              <pc:sldLayoutMk cId="3561090999" sldId="2147483693"/>
              <ac:spMk id="7" creationId="{1EC8A97E-63E6-84C4-E923-EC0AEDB6DD4A}"/>
            </ac:spMkLst>
          </pc:spChg>
          <pc:spChg chg="mod">
            <ac:chgData name="Thomas MEYNIER" userId="4e9ccb8d-8a6c-42c9-a065-b47bd3aa88ff" providerId="ADAL" clId="{20A21348-2EDF-4718-ABBF-4C56CC4D6C62}" dt="2024-08-29T11:38:47.674" v="162" actId="207"/>
            <ac:spMkLst>
              <pc:docMk/>
              <pc:sldMasterMk cId="2972796319" sldId="2147483683"/>
              <pc:sldLayoutMk cId="3561090999" sldId="2147483693"/>
              <ac:spMk id="10" creationId="{9F7A6116-D669-3499-0A07-C31981DDF808}"/>
            </ac:spMkLst>
          </pc:spChg>
          <pc:spChg chg="mod">
            <ac:chgData name="Thomas MEYNIER" userId="4e9ccb8d-8a6c-42c9-a065-b47bd3aa88ff" providerId="ADAL" clId="{20A21348-2EDF-4718-ABBF-4C56CC4D6C62}" dt="2024-08-29T11:38:39.399" v="161" actId="1076"/>
            <ac:spMkLst>
              <pc:docMk/>
              <pc:sldMasterMk cId="2972796319" sldId="2147483683"/>
              <pc:sldLayoutMk cId="3561090999" sldId="2147483693"/>
              <ac:spMk id="11" creationId="{57B7D2E8-FDAC-CE98-38C7-8877C307C4E3}"/>
            </ac:spMkLst>
          </pc:spChg>
          <pc:picChg chg="add mod">
            <ac:chgData name="Thomas MEYNIER" userId="4e9ccb8d-8a6c-42c9-a065-b47bd3aa88ff" providerId="ADAL" clId="{20A21348-2EDF-4718-ABBF-4C56CC4D6C62}" dt="2024-08-29T10:47:30.429" v="110"/>
            <ac:picMkLst>
              <pc:docMk/>
              <pc:sldMasterMk cId="2972796319" sldId="2147483683"/>
              <pc:sldLayoutMk cId="3561090999" sldId="2147483693"/>
              <ac:picMk id="5" creationId="{0971A560-F0E0-4FDD-02AD-AC31FB9EAD59}"/>
            </ac:picMkLst>
          </pc:picChg>
          <pc:picChg chg="del">
            <ac:chgData name="Thomas MEYNIER" userId="4e9ccb8d-8a6c-42c9-a065-b47bd3aa88ff" providerId="ADAL" clId="{20A21348-2EDF-4718-ABBF-4C56CC4D6C62}" dt="2024-08-29T10:47:30.063" v="109" actId="478"/>
            <ac:picMkLst>
              <pc:docMk/>
              <pc:sldMasterMk cId="2972796319" sldId="2147483683"/>
              <pc:sldLayoutMk cId="3561090999" sldId="2147483693"/>
              <ac:picMk id="9" creationId="{FD26915D-F843-2A19-DEE5-6E6FA277F2F2}"/>
            </ac:picMkLst>
          </pc:picChg>
        </pc:sldLayoutChg>
        <pc:sldLayoutChg chg="addSp delSp modSp mod">
          <pc:chgData name="Thomas MEYNIER" userId="4e9ccb8d-8a6c-42c9-a065-b47bd3aa88ff" providerId="ADAL" clId="{20A21348-2EDF-4718-ABBF-4C56CC4D6C62}" dt="2024-08-29T15:19:19.298" v="718" actId="1076"/>
          <pc:sldLayoutMkLst>
            <pc:docMk/>
            <pc:sldMasterMk cId="2972796319" sldId="2147483683"/>
            <pc:sldLayoutMk cId="1148036403" sldId="2147483694"/>
          </pc:sldLayoutMkLst>
          <pc:spChg chg="mod">
            <ac:chgData name="Thomas MEYNIER" userId="4e9ccb8d-8a6c-42c9-a065-b47bd3aa88ff" providerId="ADAL" clId="{20A21348-2EDF-4718-ABBF-4C56CC4D6C62}" dt="2024-08-29T10:37:15.028" v="13" actId="207"/>
            <ac:spMkLst>
              <pc:docMk/>
              <pc:sldMasterMk cId="2972796319" sldId="2147483683"/>
              <pc:sldLayoutMk cId="1148036403" sldId="2147483694"/>
              <ac:spMk id="3" creationId="{FD193FCE-59D6-6AF5-D67B-7330F4021E67}"/>
            </ac:spMkLst>
          </pc:spChg>
          <pc:spChg chg="mod">
            <ac:chgData name="Thomas MEYNIER" userId="4e9ccb8d-8a6c-42c9-a065-b47bd3aa88ff" providerId="ADAL" clId="{20A21348-2EDF-4718-ABBF-4C56CC4D6C62}" dt="2024-08-29T10:37:03.324" v="12" actId="207"/>
            <ac:spMkLst>
              <pc:docMk/>
              <pc:sldMasterMk cId="2972796319" sldId="2147483683"/>
              <pc:sldLayoutMk cId="1148036403" sldId="2147483694"/>
              <ac:spMk id="7" creationId="{1EC8A97E-63E6-84C4-E923-EC0AEDB6DD4A}"/>
            </ac:spMkLst>
          </pc:spChg>
          <pc:spChg chg="mod">
            <ac:chgData name="Thomas MEYNIER" userId="4e9ccb8d-8a6c-42c9-a065-b47bd3aa88ff" providerId="ADAL" clId="{20A21348-2EDF-4718-ABBF-4C56CC4D6C62}" dt="2024-08-29T11:38:57.184" v="163" actId="207"/>
            <ac:spMkLst>
              <pc:docMk/>
              <pc:sldMasterMk cId="2972796319" sldId="2147483683"/>
              <pc:sldLayoutMk cId="1148036403" sldId="2147483694"/>
              <ac:spMk id="10" creationId="{9F7A6116-D669-3499-0A07-C31981DDF808}"/>
            </ac:spMkLst>
          </pc:spChg>
          <pc:picChg chg="add mod">
            <ac:chgData name="Thomas MEYNIER" userId="4e9ccb8d-8a6c-42c9-a065-b47bd3aa88ff" providerId="ADAL" clId="{20A21348-2EDF-4718-ABBF-4C56CC4D6C62}" dt="2024-08-29T10:47:38.673" v="112"/>
            <ac:picMkLst>
              <pc:docMk/>
              <pc:sldMasterMk cId="2972796319" sldId="2147483683"/>
              <pc:sldLayoutMk cId="1148036403" sldId="2147483694"/>
              <ac:picMk id="2" creationId="{4DEA0E65-0526-E4E7-B2A0-B39590F9D5E3}"/>
            </ac:picMkLst>
          </pc:picChg>
          <pc:picChg chg="del">
            <ac:chgData name="Thomas MEYNIER" userId="4e9ccb8d-8a6c-42c9-a065-b47bd3aa88ff" providerId="ADAL" clId="{20A21348-2EDF-4718-ABBF-4C56CC4D6C62}" dt="2024-08-29T15:19:06.990" v="712" actId="478"/>
            <ac:picMkLst>
              <pc:docMk/>
              <pc:sldMasterMk cId="2972796319" sldId="2147483683"/>
              <pc:sldLayoutMk cId="1148036403" sldId="2147483694"/>
              <ac:picMk id="5" creationId="{AD58D5C9-11F6-4C9E-73B5-7268DB2DB54C}"/>
            </ac:picMkLst>
          </pc:picChg>
          <pc:picChg chg="add mod">
            <ac:chgData name="Thomas MEYNIER" userId="4e9ccb8d-8a6c-42c9-a065-b47bd3aa88ff" providerId="ADAL" clId="{20A21348-2EDF-4718-ABBF-4C56CC4D6C62}" dt="2024-08-29T15:19:19.298" v="718" actId="1076"/>
            <ac:picMkLst>
              <pc:docMk/>
              <pc:sldMasterMk cId="2972796319" sldId="2147483683"/>
              <pc:sldLayoutMk cId="1148036403" sldId="2147483694"/>
              <ac:picMk id="6" creationId="{23FCEC04-3E51-9DC1-B3AB-78ABF6D9F100}"/>
            </ac:picMkLst>
          </pc:picChg>
          <pc:picChg chg="del">
            <ac:chgData name="Thomas MEYNIER" userId="4e9ccb8d-8a6c-42c9-a065-b47bd3aa88ff" providerId="ADAL" clId="{20A21348-2EDF-4718-ABBF-4C56CC4D6C62}" dt="2024-08-29T10:47:38.292" v="111" actId="478"/>
            <ac:picMkLst>
              <pc:docMk/>
              <pc:sldMasterMk cId="2972796319" sldId="2147483683"/>
              <pc:sldLayoutMk cId="1148036403" sldId="2147483694"/>
              <ac:picMk id="9" creationId="{FD26915D-F843-2A19-DEE5-6E6FA277F2F2}"/>
            </ac:picMkLst>
          </pc:picChg>
        </pc:sldLayoutChg>
        <pc:sldLayoutChg chg="addSp delSp modSp mod">
          <pc:chgData name="Thomas MEYNIER" userId="4e9ccb8d-8a6c-42c9-a065-b47bd3aa88ff" providerId="ADAL" clId="{20A21348-2EDF-4718-ABBF-4C56CC4D6C62}" dt="2024-08-29T11:39:07.848" v="164" actId="207"/>
          <pc:sldLayoutMkLst>
            <pc:docMk/>
            <pc:sldMasterMk cId="2972796319" sldId="2147483683"/>
            <pc:sldLayoutMk cId="3524110544" sldId="2147483695"/>
          </pc:sldLayoutMkLst>
          <pc:spChg chg="mod">
            <ac:chgData name="Thomas MEYNIER" userId="4e9ccb8d-8a6c-42c9-a065-b47bd3aa88ff" providerId="ADAL" clId="{20A21348-2EDF-4718-ABBF-4C56CC4D6C62}" dt="2024-08-29T10:43:11.218" v="35" actId="207"/>
            <ac:spMkLst>
              <pc:docMk/>
              <pc:sldMasterMk cId="2972796319" sldId="2147483683"/>
              <pc:sldLayoutMk cId="3524110544" sldId="2147483695"/>
              <ac:spMk id="3" creationId="{FD193FCE-59D6-6AF5-D67B-7330F4021E67}"/>
            </ac:spMkLst>
          </pc:spChg>
          <pc:spChg chg="mod">
            <ac:chgData name="Thomas MEYNIER" userId="4e9ccb8d-8a6c-42c9-a065-b47bd3aa88ff" providerId="ADAL" clId="{20A21348-2EDF-4718-ABBF-4C56CC4D6C62}" dt="2024-08-29T10:43:27.036" v="36" actId="207"/>
            <ac:spMkLst>
              <pc:docMk/>
              <pc:sldMasterMk cId="2972796319" sldId="2147483683"/>
              <pc:sldLayoutMk cId="3524110544" sldId="2147483695"/>
              <ac:spMk id="7" creationId="{1EC8A97E-63E6-84C4-E923-EC0AEDB6DD4A}"/>
            </ac:spMkLst>
          </pc:spChg>
          <pc:spChg chg="mod">
            <ac:chgData name="Thomas MEYNIER" userId="4e9ccb8d-8a6c-42c9-a065-b47bd3aa88ff" providerId="ADAL" clId="{20A21348-2EDF-4718-ABBF-4C56CC4D6C62}" dt="2024-08-29T11:39:07.848" v="164" actId="207"/>
            <ac:spMkLst>
              <pc:docMk/>
              <pc:sldMasterMk cId="2972796319" sldId="2147483683"/>
              <pc:sldLayoutMk cId="3524110544" sldId="2147483695"/>
              <ac:spMk id="10" creationId="{9F7A6116-D669-3499-0A07-C31981DDF808}"/>
            </ac:spMkLst>
          </pc:spChg>
          <pc:picChg chg="add mod">
            <ac:chgData name="Thomas MEYNIER" userId="4e9ccb8d-8a6c-42c9-a065-b47bd3aa88ff" providerId="ADAL" clId="{20A21348-2EDF-4718-ABBF-4C56CC4D6C62}" dt="2024-08-29T10:47:44.205" v="114"/>
            <ac:picMkLst>
              <pc:docMk/>
              <pc:sldMasterMk cId="2972796319" sldId="2147483683"/>
              <pc:sldLayoutMk cId="3524110544" sldId="2147483695"/>
              <ac:picMk id="8" creationId="{1A83BB4A-DCBC-533D-BDCB-9594C99722C3}"/>
            </ac:picMkLst>
          </pc:picChg>
          <pc:picChg chg="del">
            <ac:chgData name="Thomas MEYNIER" userId="4e9ccb8d-8a6c-42c9-a065-b47bd3aa88ff" providerId="ADAL" clId="{20A21348-2EDF-4718-ABBF-4C56CC4D6C62}" dt="2024-08-29T10:47:43.806" v="113" actId="478"/>
            <ac:picMkLst>
              <pc:docMk/>
              <pc:sldMasterMk cId="2972796319" sldId="2147483683"/>
              <pc:sldLayoutMk cId="3524110544" sldId="2147483695"/>
              <ac:picMk id="9" creationId="{FD26915D-F843-2A19-DEE5-6E6FA277F2F2}"/>
            </ac:picMkLst>
          </pc:picChg>
        </pc:sldLayoutChg>
        <pc:sldLayoutChg chg="addSp delSp modSp mod">
          <pc:chgData name="Thomas MEYNIER" userId="4e9ccb8d-8a6c-42c9-a065-b47bd3aa88ff" providerId="ADAL" clId="{20A21348-2EDF-4718-ABBF-4C56CC4D6C62}" dt="2024-08-29T12:59:15.905" v="477" actId="1076"/>
          <pc:sldLayoutMkLst>
            <pc:docMk/>
            <pc:sldMasterMk cId="2972796319" sldId="2147483683"/>
            <pc:sldLayoutMk cId="1166434722" sldId="2147483696"/>
          </pc:sldLayoutMkLst>
          <pc:picChg chg="add mod">
            <ac:chgData name="Thomas MEYNIER" userId="4e9ccb8d-8a6c-42c9-a065-b47bd3aa88ff" providerId="ADAL" clId="{20A21348-2EDF-4718-ABBF-4C56CC4D6C62}" dt="2024-08-29T10:47:48.944" v="116"/>
            <ac:picMkLst>
              <pc:docMk/>
              <pc:sldMasterMk cId="2972796319" sldId="2147483683"/>
              <pc:sldLayoutMk cId="1166434722" sldId="2147483696"/>
              <ac:picMk id="2" creationId="{781740A0-8064-5974-BE85-46634BC90AB7}"/>
            </ac:picMkLst>
          </pc:picChg>
          <pc:picChg chg="add mod">
            <ac:chgData name="Thomas MEYNIER" userId="4e9ccb8d-8a6c-42c9-a065-b47bd3aa88ff" providerId="ADAL" clId="{20A21348-2EDF-4718-ABBF-4C56CC4D6C62}" dt="2024-08-29T12:59:15.905" v="477" actId="1076"/>
            <ac:picMkLst>
              <pc:docMk/>
              <pc:sldMasterMk cId="2972796319" sldId="2147483683"/>
              <pc:sldLayoutMk cId="1166434722" sldId="2147483696"/>
              <ac:picMk id="3" creationId="{ACDF2106-F428-18A0-AA81-6C97DCDE74BB}"/>
            </ac:picMkLst>
          </pc:picChg>
          <pc:picChg chg="add del">
            <ac:chgData name="Thomas MEYNIER" userId="4e9ccb8d-8a6c-42c9-a065-b47bd3aa88ff" providerId="ADAL" clId="{20A21348-2EDF-4718-ABBF-4C56CC4D6C62}" dt="2024-08-29T10:48:21.830" v="128" actId="478"/>
            <ac:picMkLst>
              <pc:docMk/>
              <pc:sldMasterMk cId="2972796319" sldId="2147483683"/>
              <pc:sldLayoutMk cId="1166434722" sldId="2147483696"/>
              <ac:picMk id="8" creationId="{7C15AF9C-51E4-6309-6CC9-07FBF0B776FB}"/>
            </ac:picMkLst>
          </pc:picChg>
        </pc:sldLayoutChg>
      </pc:sldMasterChg>
      <pc:sldMasterChg chg="addSp modSp mod modSldLayout">
        <pc:chgData name="Thomas MEYNIER" userId="4e9ccb8d-8a6c-42c9-a065-b47bd3aa88ff" providerId="ADAL" clId="{20A21348-2EDF-4718-ABBF-4C56CC4D6C62}" dt="2024-09-06T14:58:01.600" v="805"/>
        <pc:sldMasterMkLst>
          <pc:docMk/>
          <pc:sldMasterMk cId="132164229" sldId="2147483697"/>
        </pc:sldMasterMkLst>
        <pc:spChg chg="add mod">
          <ac:chgData name="Thomas MEYNIER" userId="4e9ccb8d-8a6c-42c9-a065-b47bd3aa88ff" providerId="ADAL" clId="{20A21348-2EDF-4718-ABBF-4C56CC4D6C62}" dt="2024-09-05T08:06:35.795" v="762"/>
          <ac:spMkLst>
            <pc:docMk/>
            <pc:sldMasterMk cId="132164229" sldId="2147483697"/>
            <ac:spMk id="4" creationId="{E3D6765E-BD66-0EC7-002F-F4497A1D6A06}"/>
          </ac:spMkLst>
        </pc:spChg>
        <pc:spChg chg="mod">
          <ac:chgData name="Thomas MEYNIER" userId="4e9ccb8d-8a6c-42c9-a065-b47bd3aa88ff" providerId="ADAL" clId="{20A21348-2EDF-4718-ABBF-4C56CC4D6C62}" dt="2024-08-29T11:55:26.157" v="213" actId="20577"/>
          <ac:spMkLst>
            <pc:docMk/>
            <pc:sldMasterMk cId="132164229" sldId="2147483697"/>
            <ac:spMk id="10" creationId="{06B76A71-6385-1EF4-C483-62233D5540F4}"/>
          </ac:spMkLst>
        </pc:spChg>
        <pc:sldLayoutChg chg="addSp delSp modSp mod">
          <pc:chgData name="Thomas MEYNIER" userId="4e9ccb8d-8a6c-42c9-a065-b47bd3aa88ff" providerId="ADAL" clId="{20A21348-2EDF-4718-ABBF-4C56CC4D6C62}" dt="2024-09-05T08:06:48.281" v="763"/>
          <pc:sldLayoutMkLst>
            <pc:docMk/>
            <pc:sldMasterMk cId="132164229" sldId="2147483697"/>
            <pc:sldLayoutMk cId="3195848418" sldId="2147483698"/>
          </pc:sldLayoutMkLst>
          <pc:spChg chg="add mod">
            <ac:chgData name="Thomas MEYNIER" userId="4e9ccb8d-8a6c-42c9-a065-b47bd3aa88ff" providerId="ADAL" clId="{20A21348-2EDF-4718-ABBF-4C56CC4D6C62}" dt="2024-09-05T08:06:48.281" v="763"/>
            <ac:spMkLst>
              <pc:docMk/>
              <pc:sldMasterMk cId="132164229" sldId="2147483697"/>
              <pc:sldLayoutMk cId="3195848418" sldId="2147483698"/>
              <ac:spMk id="2" creationId="{A9825384-AAFC-2357-5C22-F1E174027321}"/>
            </ac:spMkLst>
          </pc:spChg>
          <pc:picChg chg="del">
            <ac:chgData name="Thomas MEYNIER" userId="4e9ccb8d-8a6c-42c9-a065-b47bd3aa88ff" providerId="ADAL" clId="{20A21348-2EDF-4718-ABBF-4C56CC4D6C62}" dt="2024-08-29T11:54:18.459" v="188" actId="478"/>
            <ac:picMkLst>
              <pc:docMk/>
              <pc:sldMasterMk cId="132164229" sldId="2147483697"/>
              <pc:sldLayoutMk cId="3195848418" sldId="2147483698"/>
              <ac:picMk id="4" creationId="{BC13ECD1-10E1-0ED9-F80C-37DCA63A561D}"/>
            </ac:picMkLst>
          </pc:picChg>
          <pc:picChg chg="add mod">
            <ac:chgData name="Thomas MEYNIER" userId="4e9ccb8d-8a6c-42c9-a065-b47bd3aa88ff" providerId="ADAL" clId="{20A21348-2EDF-4718-ABBF-4C56CC4D6C62}" dt="2024-08-29T11:54:34.152" v="193" actId="14100"/>
            <ac:picMkLst>
              <pc:docMk/>
              <pc:sldMasterMk cId="132164229" sldId="2147483697"/>
              <pc:sldLayoutMk cId="3195848418" sldId="2147483698"/>
              <ac:picMk id="5" creationId="{5AD74064-EC51-5F5A-A71E-2D5E5CD581D9}"/>
            </ac:picMkLst>
          </pc:picChg>
        </pc:sldLayoutChg>
        <pc:sldLayoutChg chg="addSp delSp modSp mod">
          <pc:chgData name="Thomas MEYNIER" userId="4e9ccb8d-8a6c-42c9-a065-b47bd3aa88ff" providerId="ADAL" clId="{20A21348-2EDF-4718-ABBF-4C56CC4D6C62}" dt="2024-09-06T14:58:00.251" v="804"/>
          <pc:sldLayoutMkLst>
            <pc:docMk/>
            <pc:sldMasterMk cId="132164229" sldId="2147483697"/>
            <pc:sldLayoutMk cId="3984445622" sldId="2147483699"/>
          </pc:sldLayoutMkLst>
          <pc:spChg chg="add mod">
            <ac:chgData name="Thomas MEYNIER" userId="4e9ccb8d-8a6c-42c9-a065-b47bd3aa88ff" providerId="ADAL" clId="{20A21348-2EDF-4718-ABBF-4C56CC4D6C62}" dt="2024-09-06T14:58:00.251" v="804"/>
            <ac:spMkLst>
              <pc:docMk/>
              <pc:sldMasterMk cId="132164229" sldId="2147483697"/>
              <pc:sldLayoutMk cId="3984445622" sldId="2147483699"/>
              <ac:spMk id="3" creationId="{09C7485C-9262-C1FF-DA0F-819316ED1EE9}"/>
            </ac:spMkLst>
          </pc:spChg>
          <pc:spChg chg="add mod">
            <ac:chgData name="Thomas MEYNIER" userId="4e9ccb8d-8a6c-42c9-a065-b47bd3aa88ff" providerId="ADAL" clId="{20A21348-2EDF-4718-ABBF-4C56CC4D6C62}" dt="2024-08-29T11:53:37.779" v="183"/>
            <ac:spMkLst>
              <pc:docMk/>
              <pc:sldMasterMk cId="132164229" sldId="2147483697"/>
              <pc:sldLayoutMk cId="3984445622" sldId="2147483699"/>
              <ac:spMk id="4" creationId="{A04BCEA5-3663-C0D2-B4CB-78AE91FA2419}"/>
            </ac:spMkLst>
          </pc:spChg>
          <pc:spChg chg="add mod">
            <ac:chgData name="Thomas MEYNIER" userId="4e9ccb8d-8a6c-42c9-a065-b47bd3aa88ff" providerId="ADAL" clId="{20A21348-2EDF-4718-ABBF-4C56CC4D6C62}" dt="2024-08-29T11:53:37.779" v="183"/>
            <ac:spMkLst>
              <pc:docMk/>
              <pc:sldMasterMk cId="132164229" sldId="2147483697"/>
              <pc:sldLayoutMk cId="3984445622" sldId="2147483699"/>
              <ac:spMk id="5" creationId="{56249848-CA4F-F59B-33CA-1EA1B2BE4DE8}"/>
            </ac:spMkLst>
          </pc:spChg>
          <pc:spChg chg="mod">
            <ac:chgData name="Thomas MEYNIER" userId="4e9ccb8d-8a6c-42c9-a065-b47bd3aa88ff" providerId="ADAL" clId="{20A21348-2EDF-4718-ABBF-4C56CC4D6C62}" dt="2024-08-29T11:56:24.319" v="225" actId="1076"/>
            <ac:spMkLst>
              <pc:docMk/>
              <pc:sldMasterMk cId="132164229" sldId="2147483697"/>
              <pc:sldLayoutMk cId="3984445622" sldId="2147483699"/>
              <ac:spMk id="8" creationId="{234C9D97-36D1-10B3-6B74-E1B2DCC3D3AF}"/>
            </ac:spMkLst>
          </pc:spChg>
          <pc:spChg chg="del">
            <ac:chgData name="Thomas MEYNIER" userId="4e9ccb8d-8a6c-42c9-a065-b47bd3aa88ff" providerId="ADAL" clId="{20A21348-2EDF-4718-ABBF-4C56CC4D6C62}" dt="2024-08-29T11:53:37.484" v="182" actId="478"/>
            <ac:spMkLst>
              <pc:docMk/>
              <pc:sldMasterMk cId="132164229" sldId="2147483697"/>
              <pc:sldLayoutMk cId="3984445622" sldId="2147483699"/>
              <ac:spMk id="12" creationId="{6AF04777-0618-5A96-2FE3-DA80453740C6}"/>
            </ac:spMkLst>
          </pc:spChg>
          <pc:spChg chg="del">
            <ac:chgData name="Thomas MEYNIER" userId="4e9ccb8d-8a6c-42c9-a065-b47bd3aa88ff" providerId="ADAL" clId="{20A21348-2EDF-4718-ABBF-4C56CC4D6C62}" dt="2024-08-29T11:53:37.484" v="182" actId="478"/>
            <ac:spMkLst>
              <pc:docMk/>
              <pc:sldMasterMk cId="132164229" sldId="2147483697"/>
              <pc:sldLayoutMk cId="3984445622" sldId="2147483699"/>
              <ac:spMk id="13" creationId="{17D3F5F6-40DB-A32B-640C-5785B3B62EB5}"/>
            </ac:spMkLst>
          </pc:spChg>
          <pc:picChg chg="del mod">
            <ac:chgData name="Thomas MEYNIER" userId="4e9ccb8d-8a6c-42c9-a065-b47bd3aa88ff" providerId="ADAL" clId="{20A21348-2EDF-4718-ABBF-4C56CC4D6C62}" dt="2024-08-29T11:56:32.127" v="227" actId="478"/>
            <ac:picMkLst>
              <pc:docMk/>
              <pc:sldMasterMk cId="132164229" sldId="2147483697"/>
              <pc:sldLayoutMk cId="3984445622" sldId="2147483699"/>
              <ac:picMk id="3" creationId="{27896A1C-4A33-9F1C-DF19-5C99BED6164D}"/>
            </ac:picMkLst>
          </pc:picChg>
          <pc:picChg chg="add mod">
            <ac:chgData name="Thomas MEYNIER" userId="4e9ccb8d-8a6c-42c9-a065-b47bd3aa88ff" providerId="ADAL" clId="{20A21348-2EDF-4718-ABBF-4C56CC4D6C62}" dt="2024-08-29T11:56:27.246" v="226" actId="1076"/>
            <ac:picMkLst>
              <pc:docMk/>
              <pc:sldMasterMk cId="132164229" sldId="2147483697"/>
              <pc:sldLayoutMk cId="3984445622" sldId="2147483699"/>
              <ac:picMk id="7" creationId="{94F624DE-7BA2-9977-11AA-060FCF557301}"/>
            </ac:picMkLst>
          </pc:picChg>
        </pc:sldLayoutChg>
        <pc:sldLayoutChg chg="addSp delSp modSp mod">
          <pc:chgData name="Thomas MEYNIER" userId="4e9ccb8d-8a6c-42c9-a065-b47bd3aa88ff" providerId="ADAL" clId="{20A21348-2EDF-4718-ABBF-4C56CC4D6C62}" dt="2024-09-06T14:58:01.600" v="805"/>
          <pc:sldLayoutMkLst>
            <pc:docMk/>
            <pc:sldMasterMk cId="132164229" sldId="2147483697"/>
            <pc:sldLayoutMk cId="1677189561" sldId="2147483700"/>
          </pc:sldLayoutMkLst>
          <pc:spChg chg="add mod">
            <ac:chgData name="Thomas MEYNIER" userId="4e9ccb8d-8a6c-42c9-a065-b47bd3aa88ff" providerId="ADAL" clId="{20A21348-2EDF-4718-ABBF-4C56CC4D6C62}" dt="2024-09-06T14:58:01.600" v="805"/>
            <ac:spMkLst>
              <pc:docMk/>
              <pc:sldMasterMk cId="132164229" sldId="2147483697"/>
              <pc:sldLayoutMk cId="1677189561" sldId="2147483700"/>
              <ac:spMk id="2" creationId="{C059532C-5C0A-FCB2-1B94-27D60BF71370}"/>
            </ac:spMkLst>
          </pc:spChg>
          <pc:spChg chg="add mod">
            <ac:chgData name="Thomas MEYNIER" userId="4e9ccb8d-8a6c-42c9-a065-b47bd3aa88ff" providerId="ADAL" clId="{20A21348-2EDF-4718-ABBF-4C56CC4D6C62}" dt="2024-08-29T11:53:41.882" v="185"/>
            <ac:spMkLst>
              <pc:docMk/>
              <pc:sldMasterMk cId="132164229" sldId="2147483697"/>
              <pc:sldLayoutMk cId="1677189561" sldId="2147483700"/>
              <ac:spMk id="3" creationId="{D6CD9045-C174-7DDF-CA96-DA25E3863F3E}"/>
            </ac:spMkLst>
          </pc:spChg>
          <pc:spChg chg="add mod">
            <ac:chgData name="Thomas MEYNIER" userId="4e9ccb8d-8a6c-42c9-a065-b47bd3aa88ff" providerId="ADAL" clId="{20A21348-2EDF-4718-ABBF-4C56CC4D6C62}" dt="2024-08-29T11:53:41.882" v="185"/>
            <ac:spMkLst>
              <pc:docMk/>
              <pc:sldMasterMk cId="132164229" sldId="2147483697"/>
              <pc:sldLayoutMk cId="1677189561" sldId="2147483700"/>
              <ac:spMk id="4" creationId="{6F9B22CF-B097-A665-C295-FB57A40F8E58}"/>
            </ac:spMkLst>
          </pc:spChg>
          <pc:spChg chg="del">
            <ac:chgData name="Thomas MEYNIER" userId="4e9ccb8d-8a6c-42c9-a065-b47bd3aa88ff" providerId="ADAL" clId="{20A21348-2EDF-4718-ABBF-4C56CC4D6C62}" dt="2024-08-29T11:53:41.613" v="184" actId="478"/>
            <ac:spMkLst>
              <pc:docMk/>
              <pc:sldMasterMk cId="132164229" sldId="2147483697"/>
              <pc:sldLayoutMk cId="1677189561" sldId="2147483700"/>
              <ac:spMk id="12" creationId="{6AF04777-0618-5A96-2FE3-DA80453740C6}"/>
            </ac:spMkLst>
          </pc:spChg>
          <pc:spChg chg="del">
            <ac:chgData name="Thomas MEYNIER" userId="4e9ccb8d-8a6c-42c9-a065-b47bd3aa88ff" providerId="ADAL" clId="{20A21348-2EDF-4718-ABBF-4C56CC4D6C62}" dt="2024-08-29T11:53:41.613" v="184" actId="478"/>
            <ac:spMkLst>
              <pc:docMk/>
              <pc:sldMasterMk cId="132164229" sldId="2147483697"/>
              <pc:sldLayoutMk cId="1677189561" sldId="2147483700"/>
              <ac:spMk id="13" creationId="{17D3F5F6-40DB-A32B-640C-5785B3B62EB5}"/>
            </ac:spMkLst>
          </pc:spChg>
          <pc:picChg chg="del">
            <ac:chgData name="Thomas MEYNIER" userId="4e9ccb8d-8a6c-42c9-a065-b47bd3aa88ff" providerId="ADAL" clId="{20A21348-2EDF-4718-ABBF-4C56CC4D6C62}" dt="2024-08-29T11:56:36.534" v="228" actId="478"/>
            <ac:picMkLst>
              <pc:docMk/>
              <pc:sldMasterMk cId="132164229" sldId="2147483697"/>
              <pc:sldLayoutMk cId="1677189561" sldId="2147483700"/>
              <ac:picMk id="2" creationId="{CF1F9A41-2113-F00A-F871-1290351ED5E1}"/>
            </ac:picMkLst>
          </pc:picChg>
          <pc:picChg chg="add mod">
            <ac:chgData name="Thomas MEYNIER" userId="4e9ccb8d-8a6c-42c9-a065-b47bd3aa88ff" providerId="ADAL" clId="{20A21348-2EDF-4718-ABBF-4C56CC4D6C62}" dt="2024-08-29T11:56:36.910" v="229"/>
            <ac:picMkLst>
              <pc:docMk/>
              <pc:sldMasterMk cId="132164229" sldId="2147483697"/>
              <pc:sldLayoutMk cId="1677189561" sldId="2147483700"/>
              <ac:picMk id="5" creationId="{CB76E1F2-4CDF-F5E4-B226-8F21D206A606}"/>
            </ac:picMkLst>
          </pc:picChg>
        </pc:sldLayoutChg>
        <pc:sldLayoutChg chg="addSp delSp modSp mod">
          <pc:chgData name="Thomas MEYNIER" userId="4e9ccb8d-8a6c-42c9-a065-b47bd3aa88ff" providerId="ADAL" clId="{20A21348-2EDF-4718-ABBF-4C56CC4D6C62}" dt="2024-08-29T11:56:42.295" v="231"/>
          <pc:sldLayoutMkLst>
            <pc:docMk/>
            <pc:sldMasterMk cId="132164229" sldId="2147483697"/>
            <pc:sldLayoutMk cId="1019708403" sldId="2147483701"/>
          </pc:sldLayoutMkLst>
          <pc:spChg chg="add mod">
            <ac:chgData name="Thomas MEYNIER" userId="4e9ccb8d-8a6c-42c9-a065-b47bd3aa88ff" providerId="ADAL" clId="{20A21348-2EDF-4718-ABBF-4C56CC4D6C62}" dt="2024-08-29T11:53:46.227" v="187"/>
            <ac:spMkLst>
              <pc:docMk/>
              <pc:sldMasterMk cId="132164229" sldId="2147483697"/>
              <pc:sldLayoutMk cId="1019708403" sldId="2147483701"/>
              <ac:spMk id="3" creationId="{4708B142-EE79-DA87-5046-583C21AC4487}"/>
            </ac:spMkLst>
          </pc:spChg>
          <pc:spChg chg="add mod">
            <ac:chgData name="Thomas MEYNIER" userId="4e9ccb8d-8a6c-42c9-a065-b47bd3aa88ff" providerId="ADAL" clId="{20A21348-2EDF-4718-ABBF-4C56CC4D6C62}" dt="2024-08-29T11:53:46.227" v="187"/>
            <ac:spMkLst>
              <pc:docMk/>
              <pc:sldMasterMk cId="132164229" sldId="2147483697"/>
              <pc:sldLayoutMk cId="1019708403" sldId="2147483701"/>
              <ac:spMk id="4" creationId="{059811AE-6DF8-9F4D-10C6-07380B9BBC05}"/>
            </ac:spMkLst>
          </pc:spChg>
          <pc:spChg chg="del">
            <ac:chgData name="Thomas MEYNIER" userId="4e9ccb8d-8a6c-42c9-a065-b47bd3aa88ff" providerId="ADAL" clId="{20A21348-2EDF-4718-ABBF-4C56CC4D6C62}" dt="2024-08-29T11:53:45.929" v="186" actId="478"/>
            <ac:spMkLst>
              <pc:docMk/>
              <pc:sldMasterMk cId="132164229" sldId="2147483697"/>
              <pc:sldLayoutMk cId="1019708403" sldId="2147483701"/>
              <ac:spMk id="10" creationId="{8CD077D4-61A3-7088-DEF4-2B5D2F9750C4}"/>
            </ac:spMkLst>
          </pc:spChg>
          <pc:spChg chg="del">
            <ac:chgData name="Thomas MEYNIER" userId="4e9ccb8d-8a6c-42c9-a065-b47bd3aa88ff" providerId="ADAL" clId="{20A21348-2EDF-4718-ABBF-4C56CC4D6C62}" dt="2024-08-29T11:53:45.929" v="186" actId="478"/>
            <ac:spMkLst>
              <pc:docMk/>
              <pc:sldMasterMk cId="132164229" sldId="2147483697"/>
              <pc:sldLayoutMk cId="1019708403" sldId="2147483701"/>
              <ac:spMk id="11" creationId="{85D06804-F7C1-D5AC-3554-9A8439E271DE}"/>
            </ac:spMkLst>
          </pc:spChg>
          <pc:picChg chg="del">
            <ac:chgData name="Thomas MEYNIER" userId="4e9ccb8d-8a6c-42c9-a065-b47bd3aa88ff" providerId="ADAL" clId="{20A21348-2EDF-4718-ABBF-4C56CC4D6C62}" dt="2024-08-29T11:56:41.908" v="230" actId="478"/>
            <ac:picMkLst>
              <pc:docMk/>
              <pc:sldMasterMk cId="132164229" sldId="2147483697"/>
              <pc:sldLayoutMk cId="1019708403" sldId="2147483701"/>
              <ac:picMk id="2" creationId="{D174DF45-8298-06A7-5E51-82C082F0A4EA}"/>
            </ac:picMkLst>
          </pc:picChg>
          <pc:picChg chg="add mod">
            <ac:chgData name="Thomas MEYNIER" userId="4e9ccb8d-8a6c-42c9-a065-b47bd3aa88ff" providerId="ADAL" clId="{20A21348-2EDF-4718-ABBF-4C56CC4D6C62}" dt="2024-08-29T11:56:42.295" v="231"/>
            <ac:picMkLst>
              <pc:docMk/>
              <pc:sldMasterMk cId="132164229" sldId="2147483697"/>
              <pc:sldLayoutMk cId="1019708403" sldId="2147483701"/>
              <ac:picMk id="5" creationId="{1D422F86-EF73-92F9-4F18-2591354AAB13}"/>
            </ac:picMkLst>
          </pc:picChg>
        </pc:sldLayoutChg>
        <pc:sldLayoutChg chg="addSp delSp modSp mod">
          <pc:chgData name="Thomas MEYNIER" userId="4e9ccb8d-8a6c-42c9-a065-b47bd3aa88ff" providerId="ADAL" clId="{20A21348-2EDF-4718-ABBF-4C56CC4D6C62}" dt="2024-09-05T08:31:01.016" v="785" actId="166"/>
          <pc:sldLayoutMkLst>
            <pc:docMk/>
            <pc:sldMasterMk cId="132164229" sldId="2147483697"/>
            <pc:sldLayoutMk cId="4244281223" sldId="2147483702"/>
          </pc:sldLayoutMkLst>
          <pc:spChg chg="add mod">
            <ac:chgData name="Thomas MEYNIER" userId="4e9ccb8d-8a6c-42c9-a065-b47bd3aa88ff" providerId="ADAL" clId="{20A21348-2EDF-4718-ABBF-4C56CC4D6C62}" dt="2024-09-05T08:30:53.418" v="783"/>
            <ac:spMkLst>
              <pc:docMk/>
              <pc:sldMasterMk cId="132164229" sldId="2147483697"/>
              <pc:sldLayoutMk cId="4244281223" sldId="2147483702"/>
              <ac:spMk id="2" creationId="{701CFF1F-9AE4-B772-EBB7-C7D2402A8B44}"/>
            </ac:spMkLst>
          </pc:spChg>
          <pc:spChg chg="ord">
            <ac:chgData name="Thomas MEYNIER" userId="4e9ccb8d-8a6c-42c9-a065-b47bd3aa88ff" providerId="ADAL" clId="{20A21348-2EDF-4718-ABBF-4C56CC4D6C62}" dt="2024-09-05T08:31:01.016" v="785" actId="166"/>
            <ac:spMkLst>
              <pc:docMk/>
              <pc:sldMasterMk cId="132164229" sldId="2147483697"/>
              <pc:sldLayoutMk cId="4244281223" sldId="2147483702"/>
              <ac:spMk id="40" creationId="{E9748E69-AF3D-6875-6B64-8ED547D7C1AC}"/>
            </ac:spMkLst>
          </pc:spChg>
          <pc:picChg chg="add del">
            <ac:chgData name="Thomas MEYNIER" userId="4e9ccb8d-8a6c-42c9-a065-b47bd3aa88ff" providerId="ADAL" clId="{20A21348-2EDF-4718-ABBF-4C56CC4D6C62}" dt="2024-08-29T11:59:57.329" v="253" actId="478"/>
            <ac:picMkLst>
              <pc:docMk/>
              <pc:sldMasterMk cId="132164229" sldId="2147483697"/>
              <pc:sldLayoutMk cId="4244281223" sldId="2147483702"/>
              <ac:picMk id="2" creationId="{13ED4ECD-53D3-08CF-5B61-B450C1AAC9A1}"/>
            </ac:picMkLst>
          </pc:picChg>
          <pc:picChg chg="add mod ord">
            <ac:chgData name="Thomas MEYNIER" userId="4e9ccb8d-8a6c-42c9-a065-b47bd3aa88ff" providerId="ADAL" clId="{20A21348-2EDF-4718-ABBF-4C56CC4D6C62}" dt="2024-09-05T08:30:57.332" v="784" actId="166"/>
            <ac:picMkLst>
              <pc:docMk/>
              <pc:sldMasterMk cId="132164229" sldId="2147483697"/>
              <pc:sldLayoutMk cId="4244281223" sldId="2147483702"/>
              <ac:picMk id="3" creationId="{5FDD109C-B5E2-547F-DB9D-5D13489F15E5}"/>
            </ac:picMkLst>
          </pc:picChg>
        </pc:sldLayoutChg>
        <pc:sldLayoutChg chg="addSp delSp modSp mod">
          <pc:chgData name="Thomas MEYNIER" userId="4e9ccb8d-8a6c-42c9-a065-b47bd3aa88ff" providerId="ADAL" clId="{20A21348-2EDF-4718-ABBF-4C56CC4D6C62}" dt="2024-08-29T11:56:48.928" v="233"/>
          <pc:sldLayoutMkLst>
            <pc:docMk/>
            <pc:sldMasterMk cId="132164229" sldId="2147483697"/>
            <pc:sldLayoutMk cId="3708182731" sldId="2147483703"/>
          </pc:sldLayoutMkLst>
          <pc:spChg chg="mod">
            <ac:chgData name="Thomas MEYNIER" userId="4e9ccb8d-8a6c-42c9-a065-b47bd3aa88ff" providerId="ADAL" clId="{20A21348-2EDF-4718-ABBF-4C56CC4D6C62}" dt="2024-08-29T11:52:53.466" v="169" actId="207"/>
            <ac:spMkLst>
              <pc:docMk/>
              <pc:sldMasterMk cId="132164229" sldId="2147483697"/>
              <pc:sldLayoutMk cId="3708182731" sldId="2147483703"/>
              <ac:spMk id="10" creationId="{9F7A6116-D669-3499-0A07-C31981DDF808}"/>
            </ac:spMkLst>
          </pc:spChg>
          <pc:picChg chg="del">
            <ac:chgData name="Thomas MEYNIER" userId="4e9ccb8d-8a6c-42c9-a065-b47bd3aa88ff" providerId="ADAL" clId="{20A21348-2EDF-4718-ABBF-4C56CC4D6C62}" dt="2024-08-29T11:56:48.553" v="232" actId="478"/>
            <ac:picMkLst>
              <pc:docMk/>
              <pc:sldMasterMk cId="132164229" sldId="2147483697"/>
              <pc:sldLayoutMk cId="3708182731" sldId="2147483703"/>
              <ac:picMk id="2" creationId="{3914DA0C-814E-219D-1793-4F774E3AB8C6}"/>
            </ac:picMkLst>
          </pc:picChg>
          <pc:picChg chg="add mod">
            <ac:chgData name="Thomas MEYNIER" userId="4e9ccb8d-8a6c-42c9-a065-b47bd3aa88ff" providerId="ADAL" clId="{20A21348-2EDF-4718-ABBF-4C56CC4D6C62}" dt="2024-08-29T11:56:48.928" v="233"/>
            <ac:picMkLst>
              <pc:docMk/>
              <pc:sldMasterMk cId="132164229" sldId="2147483697"/>
              <pc:sldLayoutMk cId="3708182731" sldId="2147483703"/>
              <ac:picMk id="4" creationId="{4FBB3437-758F-ABEF-00E9-4B3860F8A5E8}"/>
            </ac:picMkLst>
          </pc:picChg>
        </pc:sldLayoutChg>
        <pc:sldLayoutChg chg="addSp delSp modSp mod">
          <pc:chgData name="Thomas MEYNIER" userId="4e9ccb8d-8a6c-42c9-a065-b47bd3aa88ff" providerId="ADAL" clId="{20A21348-2EDF-4718-ABBF-4C56CC4D6C62}" dt="2024-08-29T11:56:52.195" v="235"/>
          <pc:sldLayoutMkLst>
            <pc:docMk/>
            <pc:sldMasterMk cId="132164229" sldId="2147483697"/>
            <pc:sldLayoutMk cId="1480236502" sldId="2147483704"/>
          </pc:sldLayoutMkLst>
          <pc:spChg chg="add mod">
            <ac:chgData name="Thomas MEYNIER" userId="4e9ccb8d-8a6c-42c9-a065-b47bd3aa88ff" providerId="ADAL" clId="{20A21348-2EDF-4718-ABBF-4C56CC4D6C62}" dt="2024-08-29T11:53:02.895" v="171"/>
            <ac:spMkLst>
              <pc:docMk/>
              <pc:sldMasterMk cId="132164229" sldId="2147483697"/>
              <pc:sldLayoutMk cId="1480236502" sldId="2147483704"/>
              <ac:spMk id="3" creationId="{4E161D2A-6CFD-0640-521C-90C2EE845439}"/>
            </ac:spMkLst>
          </pc:spChg>
          <pc:spChg chg="add mod">
            <ac:chgData name="Thomas MEYNIER" userId="4e9ccb8d-8a6c-42c9-a065-b47bd3aa88ff" providerId="ADAL" clId="{20A21348-2EDF-4718-ABBF-4C56CC4D6C62}" dt="2024-08-29T11:53:02.895" v="171"/>
            <ac:spMkLst>
              <pc:docMk/>
              <pc:sldMasterMk cId="132164229" sldId="2147483697"/>
              <pc:sldLayoutMk cId="1480236502" sldId="2147483704"/>
              <ac:spMk id="4" creationId="{9EE806A6-9110-5CB4-3D10-951FE5EC59BE}"/>
            </ac:spMkLst>
          </pc:spChg>
          <pc:spChg chg="del">
            <ac:chgData name="Thomas MEYNIER" userId="4e9ccb8d-8a6c-42c9-a065-b47bd3aa88ff" providerId="ADAL" clId="{20A21348-2EDF-4718-ABBF-4C56CC4D6C62}" dt="2024-08-29T11:53:02.616" v="170" actId="478"/>
            <ac:spMkLst>
              <pc:docMk/>
              <pc:sldMasterMk cId="132164229" sldId="2147483697"/>
              <pc:sldLayoutMk cId="1480236502" sldId="2147483704"/>
              <ac:spMk id="10" creationId="{9F7A6116-D669-3499-0A07-C31981DDF808}"/>
            </ac:spMkLst>
          </pc:spChg>
          <pc:spChg chg="del">
            <ac:chgData name="Thomas MEYNIER" userId="4e9ccb8d-8a6c-42c9-a065-b47bd3aa88ff" providerId="ADAL" clId="{20A21348-2EDF-4718-ABBF-4C56CC4D6C62}" dt="2024-08-29T11:53:02.616" v="170" actId="478"/>
            <ac:spMkLst>
              <pc:docMk/>
              <pc:sldMasterMk cId="132164229" sldId="2147483697"/>
              <pc:sldLayoutMk cId="1480236502" sldId="2147483704"/>
              <ac:spMk id="11" creationId="{57B7D2E8-FDAC-CE98-38C7-8877C307C4E3}"/>
            </ac:spMkLst>
          </pc:spChg>
          <pc:picChg chg="del">
            <ac:chgData name="Thomas MEYNIER" userId="4e9ccb8d-8a6c-42c9-a065-b47bd3aa88ff" providerId="ADAL" clId="{20A21348-2EDF-4718-ABBF-4C56CC4D6C62}" dt="2024-08-29T11:56:51.826" v="234" actId="478"/>
            <ac:picMkLst>
              <pc:docMk/>
              <pc:sldMasterMk cId="132164229" sldId="2147483697"/>
              <pc:sldLayoutMk cId="1480236502" sldId="2147483704"/>
              <ac:picMk id="2" creationId="{CADBCB62-166E-F9AA-0802-5D46ED1EC378}"/>
            </ac:picMkLst>
          </pc:picChg>
          <pc:picChg chg="add mod">
            <ac:chgData name="Thomas MEYNIER" userId="4e9ccb8d-8a6c-42c9-a065-b47bd3aa88ff" providerId="ADAL" clId="{20A21348-2EDF-4718-ABBF-4C56CC4D6C62}" dt="2024-08-29T11:56:52.195" v="235"/>
            <ac:picMkLst>
              <pc:docMk/>
              <pc:sldMasterMk cId="132164229" sldId="2147483697"/>
              <pc:sldLayoutMk cId="1480236502" sldId="2147483704"/>
              <ac:picMk id="5" creationId="{22958665-D8BC-038F-9F86-AC9588E73963}"/>
            </ac:picMkLst>
          </pc:picChg>
        </pc:sldLayoutChg>
        <pc:sldLayoutChg chg="addSp delSp modSp mod">
          <pc:chgData name="Thomas MEYNIER" userId="4e9ccb8d-8a6c-42c9-a065-b47bd3aa88ff" providerId="ADAL" clId="{20A21348-2EDF-4718-ABBF-4C56CC4D6C62}" dt="2024-08-29T11:56:55.918" v="237"/>
          <pc:sldLayoutMkLst>
            <pc:docMk/>
            <pc:sldMasterMk cId="132164229" sldId="2147483697"/>
            <pc:sldLayoutMk cId="1051019658" sldId="2147483705"/>
          </pc:sldLayoutMkLst>
          <pc:spChg chg="add mod">
            <ac:chgData name="Thomas MEYNIER" userId="4e9ccb8d-8a6c-42c9-a065-b47bd3aa88ff" providerId="ADAL" clId="{20A21348-2EDF-4718-ABBF-4C56CC4D6C62}" dt="2024-08-29T11:53:07.506" v="173"/>
            <ac:spMkLst>
              <pc:docMk/>
              <pc:sldMasterMk cId="132164229" sldId="2147483697"/>
              <pc:sldLayoutMk cId="1051019658" sldId="2147483705"/>
              <ac:spMk id="5" creationId="{37CF5883-6FB5-72A2-0545-FBE4B35DA9C9}"/>
            </ac:spMkLst>
          </pc:spChg>
          <pc:spChg chg="add mod">
            <ac:chgData name="Thomas MEYNIER" userId="4e9ccb8d-8a6c-42c9-a065-b47bd3aa88ff" providerId="ADAL" clId="{20A21348-2EDF-4718-ABBF-4C56CC4D6C62}" dt="2024-08-29T11:53:07.506" v="173"/>
            <ac:spMkLst>
              <pc:docMk/>
              <pc:sldMasterMk cId="132164229" sldId="2147483697"/>
              <pc:sldLayoutMk cId="1051019658" sldId="2147483705"/>
              <ac:spMk id="6" creationId="{75ED9383-1A8C-70AF-DD9A-F15185A0F8CF}"/>
            </ac:spMkLst>
          </pc:spChg>
          <pc:spChg chg="del">
            <ac:chgData name="Thomas MEYNIER" userId="4e9ccb8d-8a6c-42c9-a065-b47bd3aa88ff" providerId="ADAL" clId="{20A21348-2EDF-4718-ABBF-4C56CC4D6C62}" dt="2024-08-29T11:53:07.188" v="172" actId="478"/>
            <ac:spMkLst>
              <pc:docMk/>
              <pc:sldMasterMk cId="132164229" sldId="2147483697"/>
              <pc:sldLayoutMk cId="1051019658" sldId="2147483705"/>
              <ac:spMk id="10" creationId="{9F7A6116-D669-3499-0A07-C31981DDF808}"/>
            </ac:spMkLst>
          </pc:spChg>
          <pc:spChg chg="del">
            <ac:chgData name="Thomas MEYNIER" userId="4e9ccb8d-8a6c-42c9-a065-b47bd3aa88ff" providerId="ADAL" clId="{20A21348-2EDF-4718-ABBF-4C56CC4D6C62}" dt="2024-08-29T11:53:07.188" v="172" actId="478"/>
            <ac:spMkLst>
              <pc:docMk/>
              <pc:sldMasterMk cId="132164229" sldId="2147483697"/>
              <pc:sldLayoutMk cId="1051019658" sldId="2147483705"/>
              <ac:spMk id="11" creationId="{57B7D2E8-FDAC-CE98-38C7-8877C307C4E3}"/>
            </ac:spMkLst>
          </pc:spChg>
          <pc:picChg chg="del">
            <ac:chgData name="Thomas MEYNIER" userId="4e9ccb8d-8a6c-42c9-a065-b47bd3aa88ff" providerId="ADAL" clId="{20A21348-2EDF-4718-ABBF-4C56CC4D6C62}" dt="2024-08-29T11:56:55.577" v="236" actId="478"/>
            <ac:picMkLst>
              <pc:docMk/>
              <pc:sldMasterMk cId="132164229" sldId="2147483697"/>
              <pc:sldLayoutMk cId="1051019658" sldId="2147483705"/>
              <ac:picMk id="2" creationId="{B50A9C13-7221-1E98-44E2-036F27A2FED8}"/>
            </ac:picMkLst>
          </pc:picChg>
          <pc:picChg chg="add mod">
            <ac:chgData name="Thomas MEYNIER" userId="4e9ccb8d-8a6c-42c9-a065-b47bd3aa88ff" providerId="ADAL" clId="{20A21348-2EDF-4718-ABBF-4C56CC4D6C62}" dt="2024-08-29T11:56:55.918" v="237"/>
            <ac:picMkLst>
              <pc:docMk/>
              <pc:sldMasterMk cId="132164229" sldId="2147483697"/>
              <pc:sldLayoutMk cId="1051019658" sldId="2147483705"/>
              <ac:picMk id="9" creationId="{5CF73F0B-276B-655C-0B12-CC444E0F85D1}"/>
            </ac:picMkLst>
          </pc:picChg>
        </pc:sldLayoutChg>
        <pc:sldLayoutChg chg="addSp delSp modSp mod">
          <pc:chgData name="Thomas MEYNIER" userId="4e9ccb8d-8a6c-42c9-a065-b47bd3aa88ff" providerId="ADAL" clId="{20A21348-2EDF-4718-ABBF-4C56CC4D6C62}" dt="2024-08-29T11:57:01.551" v="239"/>
          <pc:sldLayoutMkLst>
            <pc:docMk/>
            <pc:sldMasterMk cId="132164229" sldId="2147483697"/>
            <pc:sldLayoutMk cId="578508161" sldId="2147483706"/>
          </pc:sldLayoutMkLst>
          <pc:spChg chg="add mod">
            <ac:chgData name="Thomas MEYNIER" userId="4e9ccb8d-8a6c-42c9-a065-b47bd3aa88ff" providerId="ADAL" clId="{20A21348-2EDF-4718-ABBF-4C56CC4D6C62}" dt="2024-08-29T11:53:11.729" v="175"/>
            <ac:spMkLst>
              <pc:docMk/>
              <pc:sldMasterMk cId="132164229" sldId="2147483697"/>
              <pc:sldLayoutMk cId="578508161" sldId="2147483706"/>
              <ac:spMk id="6" creationId="{E6705CA8-6646-9461-4004-189563C285E7}"/>
            </ac:spMkLst>
          </pc:spChg>
          <pc:spChg chg="add mod">
            <ac:chgData name="Thomas MEYNIER" userId="4e9ccb8d-8a6c-42c9-a065-b47bd3aa88ff" providerId="ADAL" clId="{20A21348-2EDF-4718-ABBF-4C56CC4D6C62}" dt="2024-08-29T11:53:11.729" v="175"/>
            <ac:spMkLst>
              <pc:docMk/>
              <pc:sldMasterMk cId="132164229" sldId="2147483697"/>
              <pc:sldLayoutMk cId="578508161" sldId="2147483706"/>
              <ac:spMk id="8" creationId="{B14ADBA8-E873-1D12-77CC-FFD3281020A2}"/>
            </ac:spMkLst>
          </pc:spChg>
          <pc:spChg chg="del">
            <ac:chgData name="Thomas MEYNIER" userId="4e9ccb8d-8a6c-42c9-a065-b47bd3aa88ff" providerId="ADAL" clId="{20A21348-2EDF-4718-ABBF-4C56CC4D6C62}" dt="2024-08-29T11:53:11.446" v="174" actId="478"/>
            <ac:spMkLst>
              <pc:docMk/>
              <pc:sldMasterMk cId="132164229" sldId="2147483697"/>
              <pc:sldLayoutMk cId="578508161" sldId="2147483706"/>
              <ac:spMk id="10" creationId="{9F7A6116-D669-3499-0A07-C31981DDF808}"/>
            </ac:spMkLst>
          </pc:spChg>
          <pc:spChg chg="del">
            <ac:chgData name="Thomas MEYNIER" userId="4e9ccb8d-8a6c-42c9-a065-b47bd3aa88ff" providerId="ADAL" clId="{20A21348-2EDF-4718-ABBF-4C56CC4D6C62}" dt="2024-08-29T11:53:11.446" v="174" actId="478"/>
            <ac:spMkLst>
              <pc:docMk/>
              <pc:sldMasterMk cId="132164229" sldId="2147483697"/>
              <pc:sldLayoutMk cId="578508161" sldId="2147483706"/>
              <ac:spMk id="11" creationId="{57B7D2E8-FDAC-CE98-38C7-8877C307C4E3}"/>
            </ac:spMkLst>
          </pc:spChg>
          <pc:picChg chg="del">
            <ac:chgData name="Thomas MEYNIER" userId="4e9ccb8d-8a6c-42c9-a065-b47bd3aa88ff" providerId="ADAL" clId="{20A21348-2EDF-4718-ABBF-4C56CC4D6C62}" dt="2024-08-29T11:57:01.195" v="238" actId="478"/>
            <ac:picMkLst>
              <pc:docMk/>
              <pc:sldMasterMk cId="132164229" sldId="2147483697"/>
              <pc:sldLayoutMk cId="578508161" sldId="2147483706"/>
              <ac:picMk id="5" creationId="{752201EA-D7D0-7369-D564-54C7364088A6}"/>
            </ac:picMkLst>
          </pc:picChg>
          <pc:picChg chg="add mod">
            <ac:chgData name="Thomas MEYNIER" userId="4e9ccb8d-8a6c-42c9-a065-b47bd3aa88ff" providerId="ADAL" clId="{20A21348-2EDF-4718-ABBF-4C56CC4D6C62}" dt="2024-08-29T11:57:01.551" v="239"/>
            <ac:picMkLst>
              <pc:docMk/>
              <pc:sldMasterMk cId="132164229" sldId="2147483697"/>
              <pc:sldLayoutMk cId="578508161" sldId="2147483706"/>
              <ac:picMk id="9" creationId="{FAE452D0-CFEA-071B-A438-B601A5BDB2A7}"/>
            </ac:picMkLst>
          </pc:picChg>
        </pc:sldLayoutChg>
        <pc:sldLayoutChg chg="addSp delSp modSp mod">
          <pc:chgData name="Thomas MEYNIER" userId="4e9ccb8d-8a6c-42c9-a065-b47bd3aa88ff" providerId="ADAL" clId="{20A21348-2EDF-4718-ABBF-4C56CC4D6C62}" dt="2024-08-29T11:57:06.773" v="241"/>
          <pc:sldLayoutMkLst>
            <pc:docMk/>
            <pc:sldMasterMk cId="132164229" sldId="2147483697"/>
            <pc:sldLayoutMk cId="1962697148" sldId="2147483707"/>
          </pc:sldLayoutMkLst>
          <pc:spChg chg="add mod">
            <ac:chgData name="Thomas MEYNIER" userId="4e9ccb8d-8a6c-42c9-a065-b47bd3aa88ff" providerId="ADAL" clId="{20A21348-2EDF-4718-ABBF-4C56CC4D6C62}" dt="2024-08-29T11:53:16.515" v="177"/>
            <ac:spMkLst>
              <pc:docMk/>
              <pc:sldMasterMk cId="132164229" sldId="2147483697"/>
              <pc:sldLayoutMk cId="1962697148" sldId="2147483707"/>
              <ac:spMk id="6" creationId="{5F2989A1-BD16-27BE-AB37-7DFD3D845B41}"/>
            </ac:spMkLst>
          </pc:spChg>
          <pc:spChg chg="add mod">
            <ac:chgData name="Thomas MEYNIER" userId="4e9ccb8d-8a6c-42c9-a065-b47bd3aa88ff" providerId="ADAL" clId="{20A21348-2EDF-4718-ABBF-4C56CC4D6C62}" dt="2024-08-29T11:53:16.515" v="177"/>
            <ac:spMkLst>
              <pc:docMk/>
              <pc:sldMasterMk cId="132164229" sldId="2147483697"/>
              <pc:sldLayoutMk cId="1962697148" sldId="2147483707"/>
              <ac:spMk id="8" creationId="{CA4706C0-198B-54DF-44BC-3878E41715C6}"/>
            </ac:spMkLst>
          </pc:spChg>
          <pc:spChg chg="del">
            <ac:chgData name="Thomas MEYNIER" userId="4e9ccb8d-8a6c-42c9-a065-b47bd3aa88ff" providerId="ADAL" clId="{20A21348-2EDF-4718-ABBF-4C56CC4D6C62}" dt="2024-08-29T11:53:16.242" v="176" actId="478"/>
            <ac:spMkLst>
              <pc:docMk/>
              <pc:sldMasterMk cId="132164229" sldId="2147483697"/>
              <pc:sldLayoutMk cId="1962697148" sldId="2147483707"/>
              <ac:spMk id="10" creationId="{9F7A6116-D669-3499-0A07-C31981DDF808}"/>
            </ac:spMkLst>
          </pc:spChg>
          <pc:spChg chg="del">
            <ac:chgData name="Thomas MEYNIER" userId="4e9ccb8d-8a6c-42c9-a065-b47bd3aa88ff" providerId="ADAL" clId="{20A21348-2EDF-4718-ABBF-4C56CC4D6C62}" dt="2024-08-29T11:53:16.242" v="176" actId="478"/>
            <ac:spMkLst>
              <pc:docMk/>
              <pc:sldMasterMk cId="132164229" sldId="2147483697"/>
              <pc:sldLayoutMk cId="1962697148" sldId="2147483707"/>
              <ac:spMk id="11" creationId="{57B7D2E8-FDAC-CE98-38C7-8877C307C4E3}"/>
            </ac:spMkLst>
          </pc:spChg>
          <pc:picChg chg="del">
            <ac:chgData name="Thomas MEYNIER" userId="4e9ccb8d-8a6c-42c9-a065-b47bd3aa88ff" providerId="ADAL" clId="{20A21348-2EDF-4718-ABBF-4C56CC4D6C62}" dt="2024-08-29T11:57:06.267" v="240" actId="478"/>
            <ac:picMkLst>
              <pc:docMk/>
              <pc:sldMasterMk cId="132164229" sldId="2147483697"/>
              <pc:sldLayoutMk cId="1962697148" sldId="2147483707"/>
              <ac:picMk id="5" creationId="{0971A560-F0E0-4FDD-02AD-AC31FB9EAD59}"/>
            </ac:picMkLst>
          </pc:picChg>
          <pc:picChg chg="add mod">
            <ac:chgData name="Thomas MEYNIER" userId="4e9ccb8d-8a6c-42c9-a065-b47bd3aa88ff" providerId="ADAL" clId="{20A21348-2EDF-4718-ABBF-4C56CC4D6C62}" dt="2024-08-29T11:57:06.773" v="241"/>
            <ac:picMkLst>
              <pc:docMk/>
              <pc:sldMasterMk cId="132164229" sldId="2147483697"/>
              <pc:sldLayoutMk cId="1962697148" sldId="2147483707"/>
              <ac:picMk id="9" creationId="{99FC34B0-70FD-035F-6DBF-BE2FCE81323B}"/>
            </ac:picMkLst>
          </pc:picChg>
        </pc:sldLayoutChg>
        <pc:sldLayoutChg chg="addSp delSp modSp mod">
          <pc:chgData name="Thomas MEYNIER" userId="4e9ccb8d-8a6c-42c9-a065-b47bd3aa88ff" providerId="ADAL" clId="{20A21348-2EDF-4718-ABBF-4C56CC4D6C62}" dt="2024-08-29T15:21:34.938" v="726" actId="207"/>
          <pc:sldLayoutMkLst>
            <pc:docMk/>
            <pc:sldMasterMk cId="132164229" sldId="2147483697"/>
            <pc:sldLayoutMk cId="2927732885" sldId="2147483708"/>
          </pc:sldLayoutMkLst>
          <pc:spChg chg="add mod">
            <ac:chgData name="Thomas MEYNIER" userId="4e9ccb8d-8a6c-42c9-a065-b47bd3aa88ff" providerId="ADAL" clId="{20A21348-2EDF-4718-ABBF-4C56CC4D6C62}" dt="2024-08-29T11:53:23.933" v="179"/>
            <ac:spMkLst>
              <pc:docMk/>
              <pc:sldMasterMk cId="132164229" sldId="2147483697"/>
              <pc:sldLayoutMk cId="2927732885" sldId="2147483708"/>
              <ac:spMk id="4" creationId="{CD9433C0-6A6A-5E6D-ECE2-E3B3DC1247F6}"/>
            </ac:spMkLst>
          </pc:spChg>
          <pc:spChg chg="add mod">
            <ac:chgData name="Thomas MEYNIER" userId="4e9ccb8d-8a6c-42c9-a065-b47bd3aa88ff" providerId="ADAL" clId="{20A21348-2EDF-4718-ABBF-4C56CC4D6C62}" dt="2024-08-29T11:53:23.933" v="179"/>
            <ac:spMkLst>
              <pc:docMk/>
              <pc:sldMasterMk cId="132164229" sldId="2147483697"/>
              <pc:sldLayoutMk cId="2927732885" sldId="2147483708"/>
              <ac:spMk id="6" creationId="{BB7629D4-D39F-3B73-D9C2-8924188B024A}"/>
            </ac:spMkLst>
          </pc:spChg>
          <pc:spChg chg="del">
            <ac:chgData name="Thomas MEYNIER" userId="4e9ccb8d-8a6c-42c9-a065-b47bd3aa88ff" providerId="ADAL" clId="{20A21348-2EDF-4718-ABBF-4C56CC4D6C62}" dt="2024-08-29T11:53:23.694" v="178" actId="478"/>
            <ac:spMkLst>
              <pc:docMk/>
              <pc:sldMasterMk cId="132164229" sldId="2147483697"/>
              <pc:sldLayoutMk cId="2927732885" sldId="2147483708"/>
              <ac:spMk id="10" creationId="{9F7A6116-D669-3499-0A07-C31981DDF808}"/>
            </ac:spMkLst>
          </pc:spChg>
          <pc:spChg chg="del">
            <ac:chgData name="Thomas MEYNIER" userId="4e9ccb8d-8a6c-42c9-a065-b47bd3aa88ff" providerId="ADAL" clId="{20A21348-2EDF-4718-ABBF-4C56CC4D6C62}" dt="2024-08-29T11:53:23.694" v="178" actId="478"/>
            <ac:spMkLst>
              <pc:docMk/>
              <pc:sldMasterMk cId="132164229" sldId="2147483697"/>
              <pc:sldLayoutMk cId="2927732885" sldId="2147483708"/>
              <ac:spMk id="11" creationId="{57B7D2E8-FDAC-CE98-38C7-8877C307C4E3}"/>
            </ac:spMkLst>
          </pc:spChg>
          <pc:spChg chg="mod">
            <ac:chgData name="Thomas MEYNIER" userId="4e9ccb8d-8a6c-42c9-a065-b47bd3aa88ff" providerId="ADAL" clId="{20A21348-2EDF-4718-ABBF-4C56CC4D6C62}" dt="2024-08-29T15:21:34.938" v="726" actId="207"/>
            <ac:spMkLst>
              <pc:docMk/>
              <pc:sldMasterMk cId="132164229" sldId="2147483697"/>
              <pc:sldLayoutMk cId="2927732885" sldId="2147483708"/>
              <ac:spMk id="17" creationId="{BBE27CD6-CA8B-CC6F-3B10-857CEBBE3CD9}"/>
            </ac:spMkLst>
          </pc:spChg>
          <pc:spChg chg="mod">
            <ac:chgData name="Thomas MEYNIER" userId="4e9ccb8d-8a6c-42c9-a065-b47bd3aa88ff" providerId="ADAL" clId="{20A21348-2EDF-4718-ABBF-4C56CC4D6C62}" dt="2024-08-29T15:21:31.484" v="725" actId="207"/>
            <ac:spMkLst>
              <pc:docMk/>
              <pc:sldMasterMk cId="132164229" sldId="2147483697"/>
              <pc:sldLayoutMk cId="2927732885" sldId="2147483708"/>
              <ac:spMk id="18" creationId="{FD39A655-428E-F5BB-192F-78108944A97E}"/>
            </ac:spMkLst>
          </pc:spChg>
          <pc:spChg chg="mod">
            <ac:chgData name="Thomas MEYNIER" userId="4e9ccb8d-8a6c-42c9-a065-b47bd3aa88ff" providerId="ADAL" clId="{20A21348-2EDF-4718-ABBF-4C56CC4D6C62}" dt="2024-08-29T15:20:54.740" v="719" actId="207"/>
            <ac:spMkLst>
              <pc:docMk/>
              <pc:sldMasterMk cId="132164229" sldId="2147483697"/>
              <pc:sldLayoutMk cId="2927732885" sldId="2147483708"/>
              <ac:spMk id="19" creationId="{845026F5-68C8-B4EB-0BB4-ADFD9256B77C}"/>
            </ac:spMkLst>
          </pc:spChg>
          <pc:picChg chg="del">
            <ac:chgData name="Thomas MEYNIER" userId="4e9ccb8d-8a6c-42c9-a065-b47bd3aa88ff" providerId="ADAL" clId="{20A21348-2EDF-4718-ABBF-4C56CC4D6C62}" dt="2024-08-29T11:57:10.114" v="242" actId="478"/>
            <ac:picMkLst>
              <pc:docMk/>
              <pc:sldMasterMk cId="132164229" sldId="2147483697"/>
              <pc:sldLayoutMk cId="2927732885" sldId="2147483708"/>
              <ac:picMk id="2" creationId="{4DEA0E65-0526-E4E7-B2A0-B39590F9D5E3}"/>
            </ac:picMkLst>
          </pc:picChg>
          <pc:picChg chg="del">
            <ac:chgData name="Thomas MEYNIER" userId="4e9ccb8d-8a6c-42c9-a065-b47bd3aa88ff" providerId="ADAL" clId="{20A21348-2EDF-4718-ABBF-4C56CC4D6C62}" dt="2024-08-29T15:21:10.439" v="724" actId="478"/>
            <ac:picMkLst>
              <pc:docMk/>
              <pc:sldMasterMk cId="132164229" sldId="2147483697"/>
              <pc:sldLayoutMk cId="2927732885" sldId="2147483708"/>
              <ac:picMk id="5" creationId="{AD58D5C9-11F6-4C9E-73B5-7268DB2DB54C}"/>
            </ac:picMkLst>
          </pc:picChg>
          <pc:picChg chg="add mod">
            <ac:chgData name="Thomas MEYNIER" userId="4e9ccb8d-8a6c-42c9-a065-b47bd3aa88ff" providerId="ADAL" clId="{20A21348-2EDF-4718-ABBF-4C56CC4D6C62}" dt="2024-08-29T11:57:10.465" v="243"/>
            <ac:picMkLst>
              <pc:docMk/>
              <pc:sldMasterMk cId="132164229" sldId="2147483697"/>
              <pc:sldLayoutMk cId="2927732885" sldId="2147483708"/>
              <ac:picMk id="8" creationId="{CCBA2896-436C-DA41-6962-0CB5E41EA833}"/>
            </ac:picMkLst>
          </pc:picChg>
          <pc:picChg chg="add mod">
            <ac:chgData name="Thomas MEYNIER" userId="4e9ccb8d-8a6c-42c9-a065-b47bd3aa88ff" providerId="ADAL" clId="{20A21348-2EDF-4718-ABBF-4C56CC4D6C62}" dt="2024-08-29T15:21:06.619" v="723" actId="1076"/>
            <ac:picMkLst>
              <pc:docMk/>
              <pc:sldMasterMk cId="132164229" sldId="2147483697"/>
              <pc:sldLayoutMk cId="2927732885" sldId="2147483708"/>
              <ac:picMk id="12" creationId="{F8102532-B6E9-AF19-60C3-82225DEEAB8A}"/>
            </ac:picMkLst>
          </pc:picChg>
        </pc:sldLayoutChg>
        <pc:sldLayoutChg chg="addSp delSp modSp mod">
          <pc:chgData name="Thomas MEYNIER" userId="4e9ccb8d-8a6c-42c9-a065-b47bd3aa88ff" providerId="ADAL" clId="{20A21348-2EDF-4718-ABBF-4C56CC4D6C62}" dt="2024-08-29T11:57:14.495" v="245"/>
          <pc:sldLayoutMkLst>
            <pc:docMk/>
            <pc:sldMasterMk cId="132164229" sldId="2147483697"/>
            <pc:sldLayoutMk cId="992853886" sldId="2147483709"/>
          </pc:sldLayoutMkLst>
          <pc:spChg chg="add mod">
            <ac:chgData name="Thomas MEYNIER" userId="4e9ccb8d-8a6c-42c9-a065-b47bd3aa88ff" providerId="ADAL" clId="{20A21348-2EDF-4718-ABBF-4C56CC4D6C62}" dt="2024-08-29T11:53:28.727" v="181"/>
            <ac:spMkLst>
              <pc:docMk/>
              <pc:sldMasterMk cId="132164229" sldId="2147483697"/>
              <pc:sldLayoutMk cId="992853886" sldId="2147483709"/>
              <ac:spMk id="9" creationId="{11FB8371-D4DE-6FF3-C095-D20614CCA4F4}"/>
            </ac:spMkLst>
          </pc:spChg>
          <pc:spChg chg="del">
            <ac:chgData name="Thomas MEYNIER" userId="4e9ccb8d-8a6c-42c9-a065-b47bd3aa88ff" providerId="ADAL" clId="{20A21348-2EDF-4718-ABBF-4C56CC4D6C62}" dt="2024-08-29T11:53:28.447" v="180" actId="478"/>
            <ac:spMkLst>
              <pc:docMk/>
              <pc:sldMasterMk cId="132164229" sldId="2147483697"/>
              <pc:sldLayoutMk cId="992853886" sldId="2147483709"/>
              <ac:spMk id="10" creationId="{9F7A6116-D669-3499-0A07-C31981DDF808}"/>
            </ac:spMkLst>
          </pc:spChg>
          <pc:spChg chg="del">
            <ac:chgData name="Thomas MEYNIER" userId="4e9ccb8d-8a6c-42c9-a065-b47bd3aa88ff" providerId="ADAL" clId="{20A21348-2EDF-4718-ABBF-4C56CC4D6C62}" dt="2024-08-29T11:53:28.447" v="180" actId="478"/>
            <ac:spMkLst>
              <pc:docMk/>
              <pc:sldMasterMk cId="132164229" sldId="2147483697"/>
              <pc:sldLayoutMk cId="992853886" sldId="2147483709"/>
              <ac:spMk id="11" creationId="{57B7D2E8-FDAC-CE98-38C7-8877C307C4E3}"/>
            </ac:spMkLst>
          </pc:spChg>
          <pc:spChg chg="add mod">
            <ac:chgData name="Thomas MEYNIER" userId="4e9ccb8d-8a6c-42c9-a065-b47bd3aa88ff" providerId="ADAL" clId="{20A21348-2EDF-4718-ABBF-4C56CC4D6C62}" dt="2024-08-29T11:53:28.727" v="181"/>
            <ac:spMkLst>
              <pc:docMk/>
              <pc:sldMasterMk cId="132164229" sldId="2147483697"/>
              <pc:sldLayoutMk cId="992853886" sldId="2147483709"/>
              <ac:spMk id="12" creationId="{4643DB17-E701-8477-9375-D00678E6CBC8}"/>
            </ac:spMkLst>
          </pc:spChg>
          <pc:picChg chg="del">
            <ac:chgData name="Thomas MEYNIER" userId="4e9ccb8d-8a6c-42c9-a065-b47bd3aa88ff" providerId="ADAL" clId="{20A21348-2EDF-4718-ABBF-4C56CC4D6C62}" dt="2024-08-29T11:57:14.152" v="244" actId="478"/>
            <ac:picMkLst>
              <pc:docMk/>
              <pc:sldMasterMk cId="132164229" sldId="2147483697"/>
              <pc:sldLayoutMk cId="992853886" sldId="2147483709"/>
              <ac:picMk id="8" creationId="{1A83BB4A-DCBC-533D-BDCB-9594C99722C3}"/>
            </ac:picMkLst>
          </pc:picChg>
          <pc:picChg chg="add mod">
            <ac:chgData name="Thomas MEYNIER" userId="4e9ccb8d-8a6c-42c9-a065-b47bd3aa88ff" providerId="ADAL" clId="{20A21348-2EDF-4718-ABBF-4C56CC4D6C62}" dt="2024-08-29T11:57:14.495" v="245"/>
            <ac:picMkLst>
              <pc:docMk/>
              <pc:sldMasterMk cId="132164229" sldId="2147483697"/>
              <pc:sldLayoutMk cId="992853886" sldId="2147483709"/>
              <ac:picMk id="13" creationId="{94C51184-A18E-2DB3-B546-F1B9D83C1105}"/>
            </ac:picMkLst>
          </pc:picChg>
        </pc:sldLayoutChg>
        <pc:sldLayoutChg chg="addSp delSp modSp mod">
          <pc:chgData name="Thomas MEYNIER" userId="4e9ccb8d-8a6c-42c9-a065-b47bd3aa88ff" providerId="ADAL" clId="{20A21348-2EDF-4718-ABBF-4C56CC4D6C62}" dt="2024-08-29T12:59:04.059" v="472" actId="1076"/>
          <pc:sldLayoutMkLst>
            <pc:docMk/>
            <pc:sldMasterMk cId="132164229" sldId="2147483697"/>
            <pc:sldLayoutMk cId="691834570" sldId="2147483710"/>
          </pc:sldLayoutMkLst>
          <pc:picChg chg="add mod">
            <ac:chgData name="Thomas MEYNIER" userId="4e9ccb8d-8a6c-42c9-a065-b47bd3aa88ff" providerId="ADAL" clId="{20A21348-2EDF-4718-ABBF-4C56CC4D6C62}" dt="2024-08-29T12:59:04.059" v="472" actId="1076"/>
            <ac:picMkLst>
              <pc:docMk/>
              <pc:sldMasterMk cId="132164229" sldId="2147483697"/>
              <pc:sldLayoutMk cId="691834570" sldId="2147483710"/>
              <ac:picMk id="2" creationId="{694514DD-263D-7F57-83CE-7910EC71FFA4}"/>
            </ac:picMkLst>
          </pc:picChg>
          <pc:picChg chg="del">
            <ac:chgData name="Thomas MEYNIER" userId="4e9ccb8d-8a6c-42c9-a065-b47bd3aa88ff" providerId="ADAL" clId="{20A21348-2EDF-4718-ABBF-4C56CC4D6C62}" dt="2024-08-29T11:54:55.725" v="194" actId="478"/>
            <ac:picMkLst>
              <pc:docMk/>
              <pc:sldMasterMk cId="132164229" sldId="2147483697"/>
              <pc:sldLayoutMk cId="691834570" sldId="2147483710"/>
              <ac:picMk id="3" creationId="{ACDF2106-F428-18A0-AA81-6C97DCDE74BB}"/>
            </ac:picMkLst>
          </pc:picChg>
        </pc:sldLayoutChg>
      </pc:sldMasterChg>
      <pc:sldMasterChg chg="del mod">
        <pc:chgData name="Thomas MEYNIER" userId="4e9ccb8d-8a6c-42c9-a065-b47bd3aa88ff" providerId="ADAL" clId="{20A21348-2EDF-4718-ABBF-4C56CC4D6C62}" dt="2024-08-29T11:26:55.258" v="142" actId="2696"/>
        <pc:sldMasterMkLst>
          <pc:docMk/>
          <pc:sldMasterMk cId="2620487328" sldId="2147483697"/>
        </pc:sldMasterMkLst>
      </pc:sldMasterChg>
      <pc:sldMasterChg chg="modSp mod modSldLayout">
        <pc:chgData name="Thomas MEYNIER" userId="4e9ccb8d-8a6c-42c9-a065-b47bd3aa88ff" providerId="ADAL" clId="{20A21348-2EDF-4718-ABBF-4C56CC4D6C62}" dt="2024-09-06T14:58:08.237" v="807"/>
        <pc:sldMasterMkLst>
          <pc:docMk/>
          <pc:sldMasterMk cId="1674498712" sldId="2147483711"/>
        </pc:sldMasterMkLst>
        <pc:spChg chg="mod">
          <ac:chgData name="Thomas MEYNIER" userId="4e9ccb8d-8a6c-42c9-a065-b47bd3aa88ff" providerId="ADAL" clId="{20A21348-2EDF-4718-ABBF-4C56CC4D6C62}" dt="2024-08-29T14:53:37.003" v="545" actId="20577"/>
          <ac:spMkLst>
            <pc:docMk/>
            <pc:sldMasterMk cId="1674498712" sldId="2147483711"/>
            <ac:spMk id="10" creationId="{06B76A71-6385-1EF4-C483-62233D5540F4}"/>
          </ac:spMkLst>
        </pc:spChg>
        <pc:sldLayoutChg chg="addSp delSp modSp mod">
          <pc:chgData name="Thomas MEYNIER" userId="4e9ccb8d-8a6c-42c9-a065-b47bd3aa88ff" providerId="ADAL" clId="{20A21348-2EDF-4718-ABBF-4C56CC4D6C62}" dt="2024-09-05T08:06:56.763" v="764"/>
          <pc:sldLayoutMkLst>
            <pc:docMk/>
            <pc:sldMasterMk cId="1674498712" sldId="2147483711"/>
            <pc:sldLayoutMk cId="958231971" sldId="2147483712"/>
          </pc:sldLayoutMkLst>
          <pc:spChg chg="add mod">
            <ac:chgData name="Thomas MEYNIER" userId="4e9ccb8d-8a6c-42c9-a065-b47bd3aa88ff" providerId="ADAL" clId="{20A21348-2EDF-4718-ABBF-4C56CC4D6C62}" dt="2024-09-05T08:06:56.763" v="764"/>
            <ac:spMkLst>
              <pc:docMk/>
              <pc:sldMasterMk cId="1674498712" sldId="2147483711"/>
              <pc:sldLayoutMk cId="958231971" sldId="2147483712"/>
              <ac:spMk id="4" creationId="{E8A564C6-6CB1-84D7-1602-62FD4A92CC68}"/>
            </ac:spMkLst>
          </pc:spChg>
          <pc:picChg chg="add mod">
            <ac:chgData name="Thomas MEYNIER" userId="4e9ccb8d-8a6c-42c9-a065-b47bd3aa88ff" providerId="ADAL" clId="{20A21348-2EDF-4718-ABBF-4C56CC4D6C62}" dt="2024-08-29T12:58:00.805" v="454" actId="14100"/>
            <ac:picMkLst>
              <pc:docMk/>
              <pc:sldMasterMk cId="1674498712" sldId="2147483711"/>
              <pc:sldLayoutMk cId="958231971" sldId="2147483712"/>
              <ac:picMk id="2" creationId="{EBE634B8-A593-8B6A-6B6F-4D6D2FBAFAAB}"/>
            </ac:picMkLst>
          </pc:picChg>
          <pc:picChg chg="del">
            <ac:chgData name="Thomas MEYNIER" userId="4e9ccb8d-8a6c-42c9-a065-b47bd3aa88ff" providerId="ADAL" clId="{20A21348-2EDF-4718-ABBF-4C56CC4D6C62}" dt="2024-08-29T12:35:42.805" v="298" actId="478"/>
            <ac:picMkLst>
              <pc:docMk/>
              <pc:sldMasterMk cId="1674498712" sldId="2147483711"/>
              <pc:sldLayoutMk cId="958231971" sldId="2147483712"/>
              <ac:picMk id="5" creationId="{5AD74064-EC51-5F5A-A71E-2D5E5CD581D9}"/>
            </ac:picMkLst>
          </pc:picChg>
        </pc:sldLayoutChg>
        <pc:sldLayoutChg chg="addSp delSp modSp mod">
          <pc:chgData name="Thomas MEYNIER" userId="4e9ccb8d-8a6c-42c9-a065-b47bd3aa88ff" providerId="ADAL" clId="{20A21348-2EDF-4718-ABBF-4C56CC4D6C62}" dt="2024-09-06T14:58:05.821" v="806"/>
          <pc:sldLayoutMkLst>
            <pc:docMk/>
            <pc:sldMasterMk cId="1674498712" sldId="2147483711"/>
            <pc:sldLayoutMk cId="1435052782" sldId="2147483713"/>
          </pc:sldLayoutMkLst>
          <pc:spChg chg="mod">
            <ac:chgData name="Thomas MEYNIER" userId="4e9ccb8d-8a6c-42c9-a065-b47bd3aa88ff" providerId="ADAL" clId="{20A21348-2EDF-4718-ABBF-4C56CC4D6C62}" dt="2024-08-29T12:33:25.882" v="268" actId="207"/>
            <ac:spMkLst>
              <pc:docMk/>
              <pc:sldMasterMk cId="1674498712" sldId="2147483711"/>
              <pc:sldLayoutMk cId="1435052782" sldId="2147483713"/>
              <ac:spMk id="4" creationId="{A04BCEA5-3663-C0D2-B4CB-78AE91FA2419}"/>
            </ac:spMkLst>
          </pc:spChg>
          <pc:spChg chg="add mod">
            <ac:chgData name="Thomas MEYNIER" userId="4e9ccb8d-8a6c-42c9-a065-b47bd3aa88ff" providerId="ADAL" clId="{20A21348-2EDF-4718-ABBF-4C56CC4D6C62}" dt="2024-09-06T14:58:05.821" v="806"/>
            <ac:spMkLst>
              <pc:docMk/>
              <pc:sldMasterMk cId="1674498712" sldId="2147483711"/>
              <pc:sldLayoutMk cId="1435052782" sldId="2147483713"/>
              <ac:spMk id="6" creationId="{C4AC41E2-78B6-B90D-2173-88634F77DDE8}"/>
            </ac:spMkLst>
          </pc:spChg>
          <pc:spChg chg="mod">
            <ac:chgData name="Thomas MEYNIER" userId="4e9ccb8d-8a6c-42c9-a065-b47bd3aa88ff" providerId="ADAL" clId="{20A21348-2EDF-4718-ABBF-4C56CC4D6C62}" dt="2024-08-29T12:31:07.834" v="258" actId="207"/>
            <ac:spMkLst>
              <pc:docMk/>
              <pc:sldMasterMk cId="1674498712" sldId="2147483711"/>
              <pc:sldLayoutMk cId="1435052782" sldId="2147483713"/>
              <ac:spMk id="8" creationId="{234C9D97-36D1-10B3-6B74-E1B2DCC3D3AF}"/>
            </ac:spMkLst>
          </pc:spChg>
          <pc:picChg chg="add mod">
            <ac:chgData name="Thomas MEYNIER" userId="4e9ccb8d-8a6c-42c9-a065-b47bd3aa88ff" providerId="ADAL" clId="{20A21348-2EDF-4718-ABBF-4C56CC4D6C62}" dt="2024-08-29T12:40:14.629" v="319" actId="1076"/>
            <ac:picMkLst>
              <pc:docMk/>
              <pc:sldMasterMk cId="1674498712" sldId="2147483711"/>
              <pc:sldLayoutMk cId="1435052782" sldId="2147483713"/>
              <ac:picMk id="3" creationId="{9BDCAFAD-37B5-6EEC-9932-4E14B4A5820E}"/>
            </ac:picMkLst>
          </pc:picChg>
          <pc:picChg chg="del">
            <ac:chgData name="Thomas MEYNIER" userId="4e9ccb8d-8a6c-42c9-a065-b47bd3aa88ff" providerId="ADAL" clId="{20A21348-2EDF-4718-ABBF-4C56CC4D6C62}" dt="2024-08-29T12:40:18.430" v="320" actId="478"/>
            <ac:picMkLst>
              <pc:docMk/>
              <pc:sldMasterMk cId="1674498712" sldId="2147483711"/>
              <pc:sldLayoutMk cId="1435052782" sldId="2147483713"/>
              <ac:picMk id="7" creationId="{94F624DE-7BA2-9977-11AA-060FCF557301}"/>
            </ac:picMkLst>
          </pc:picChg>
        </pc:sldLayoutChg>
        <pc:sldLayoutChg chg="addSp delSp modSp mod">
          <pc:chgData name="Thomas MEYNIER" userId="4e9ccb8d-8a6c-42c9-a065-b47bd3aa88ff" providerId="ADAL" clId="{20A21348-2EDF-4718-ABBF-4C56CC4D6C62}" dt="2024-09-06T14:58:08.237" v="807"/>
          <pc:sldLayoutMkLst>
            <pc:docMk/>
            <pc:sldMasterMk cId="1674498712" sldId="2147483711"/>
            <pc:sldLayoutMk cId="1689165537" sldId="2147483714"/>
          </pc:sldLayoutMkLst>
          <pc:spChg chg="add mod">
            <ac:chgData name="Thomas MEYNIER" userId="4e9ccb8d-8a6c-42c9-a065-b47bd3aa88ff" providerId="ADAL" clId="{20A21348-2EDF-4718-ABBF-4C56CC4D6C62}" dt="2024-08-29T12:33:37.666" v="270"/>
            <ac:spMkLst>
              <pc:docMk/>
              <pc:sldMasterMk cId="1674498712" sldId="2147483711"/>
              <pc:sldLayoutMk cId="1689165537" sldId="2147483714"/>
              <ac:spMk id="2" creationId="{49274B99-62B2-9470-DB9B-2274776B2252}"/>
            </ac:spMkLst>
          </pc:spChg>
          <pc:spChg chg="add mod">
            <ac:chgData name="Thomas MEYNIER" userId="4e9ccb8d-8a6c-42c9-a065-b47bd3aa88ff" providerId="ADAL" clId="{20A21348-2EDF-4718-ABBF-4C56CC4D6C62}" dt="2024-09-06T14:58:08.237" v="807"/>
            <ac:spMkLst>
              <pc:docMk/>
              <pc:sldMasterMk cId="1674498712" sldId="2147483711"/>
              <pc:sldLayoutMk cId="1689165537" sldId="2147483714"/>
              <ac:spMk id="3" creationId="{BDFF67E4-6D63-0826-AB6F-B03FD49CEC73}"/>
            </ac:spMkLst>
          </pc:spChg>
          <pc:spChg chg="del">
            <ac:chgData name="Thomas MEYNIER" userId="4e9ccb8d-8a6c-42c9-a065-b47bd3aa88ff" providerId="ADAL" clId="{20A21348-2EDF-4718-ABBF-4C56CC4D6C62}" dt="2024-08-29T12:33:36.859" v="269" actId="478"/>
            <ac:spMkLst>
              <pc:docMk/>
              <pc:sldMasterMk cId="1674498712" sldId="2147483711"/>
              <pc:sldLayoutMk cId="1689165537" sldId="2147483714"/>
              <ac:spMk id="3" creationId="{D6CD9045-C174-7DDF-CA96-DA25E3863F3E}"/>
            </ac:spMkLst>
          </pc:spChg>
          <pc:spChg chg="del">
            <ac:chgData name="Thomas MEYNIER" userId="4e9ccb8d-8a6c-42c9-a065-b47bd3aa88ff" providerId="ADAL" clId="{20A21348-2EDF-4718-ABBF-4C56CC4D6C62}" dt="2024-08-29T12:33:36.859" v="269" actId="478"/>
            <ac:spMkLst>
              <pc:docMk/>
              <pc:sldMasterMk cId="1674498712" sldId="2147483711"/>
              <pc:sldLayoutMk cId="1689165537" sldId="2147483714"/>
              <ac:spMk id="4" creationId="{6F9B22CF-B097-A665-C295-FB57A40F8E58}"/>
            </ac:spMkLst>
          </pc:spChg>
          <pc:spChg chg="add mod">
            <ac:chgData name="Thomas MEYNIER" userId="4e9ccb8d-8a6c-42c9-a065-b47bd3aa88ff" providerId="ADAL" clId="{20A21348-2EDF-4718-ABBF-4C56CC4D6C62}" dt="2024-08-29T12:33:37.666" v="270"/>
            <ac:spMkLst>
              <pc:docMk/>
              <pc:sldMasterMk cId="1674498712" sldId="2147483711"/>
              <pc:sldLayoutMk cId="1689165537" sldId="2147483714"/>
              <ac:spMk id="6" creationId="{2119E9CA-F90F-70E0-4295-9F9D6CBD5F36}"/>
            </ac:spMkLst>
          </pc:spChg>
          <pc:spChg chg="mod">
            <ac:chgData name="Thomas MEYNIER" userId="4e9ccb8d-8a6c-42c9-a065-b47bd3aa88ff" providerId="ADAL" clId="{20A21348-2EDF-4718-ABBF-4C56CC4D6C62}" dt="2024-08-29T12:31:14.513" v="259" actId="207"/>
            <ac:spMkLst>
              <pc:docMk/>
              <pc:sldMasterMk cId="1674498712" sldId="2147483711"/>
              <pc:sldLayoutMk cId="1689165537" sldId="2147483714"/>
              <ac:spMk id="8" creationId="{234C9D97-36D1-10B3-6B74-E1B2DCC3D3AF}"/>
            </ac:spMkLst>
          </pc:spChg>
          <pc:picChg chg="del">
            <ac:chgData name="Thomas MEYNIER" userId="4e9ccb8d-8a6c-42c9-a065-b47bd3aa88ff" providerId="ADAL" clId="{20A21348-2EDF-4718-ABBF-4C56CC4D6C62}" dt="2024-08-29T12:40:24.774" v="321" actId="478"/>
            <ac:picMkLst>
              <pc:docMk/>
              <pc:sldMasterMk cId="1674498712" sldId="2147483711"/>
              <pc:sldLayoutMk cId="1689165537" sldId="2147483714"/>
              <ac:picMk id="5" creationId="{CB76E1F2-4CDF-F5E4-B226-8F21D206A606}"/>
            </ac:picMkLst>
          </pc:picChg>
          <pc:picChg chg="add mod">
            <ac:chgData name="Thomas MEYNIER" userId="4e9ccb8d-8a6c-42c9-a065-b47bd3aa88ff" providerId="ADAL" clId="{20A21348-2EDF-4718-ABBF-4C56CC4D6C62}" dt="2024-08-29T12:40:25.152" v="322"/>
            <ac:picMkLst>
              <pc:docMk/>
              <pc:sldMasterMk cId="1674498712" sldId="2147483711"/>
              <pc:sldLayoutMk cId="1689165537" sldId="2147483714"/>
              <ac:picMk id="7" creationId="{C32DFC9C-E01F-98AC-624D-4DEAEFEEBFFA}"/>
            </ac:picMkLst>
          </pc:picChg>
        </pc:sldLayoutChg>
        <pc:sldLayoutChg chg="addSp delSp modSp mod">
          <pc:chgData name="Thomas MEYNIER" userId="4e9ccb8d-8a6c-42c9-a065-b47bd3aa88ff" providerId="ADAL" clId="{20A21348-2EDF-4718-ABBF-4C56CC4D6C62}" dt="2024-08-29T12:40:28.909" v="324"/>
          <pc:sldLayoutMkLst>
            <pc:docMk/>
            <pc:sldMasterMk cId="1674498712" sldId="2147483711"/>
            <pc:sldLayoutMk cId="4044170407" sldId="2147483715"/>
          </pc:sldLayoutMkLst>
          <pc:spChg chg="add mod">
            <ac:chgData name="Thomas MEYNIER" userId="4e9ccb8d-8a6c-42c9-a065-b47bd3aa88ff" providerId="ADAL" clId="{20A21348-2EDF-4718-ABBF-4C56CC4D6C62}" dt="2024-08-29T12:33:43.046" v="272"/>
            <ac:spMkLst>
              <pc:docMk/>
              <pc:sldMasterMk cId="1674498712" sldId="2147483711"/>
              <pc:sldLayoutMk cId="4044170407" sldId="2147483715"/>
              <ac:spMk id="2" creationId="{EB9000E2-035D-AD36-E4F0-F86EF2800D7D}"/>
            </ac:spMkLst>
          </pc:spChg>
          <pc:spChg chg="del">
            <ac:chgData name="Thomas MEYNIER" userId="4e9ccb8d-8a6c-42c9-a065-b47bd3aa88ff" providerId="ADAL" clId="{20A21348-2EDF-4718-ABBF-4C56CC4D6C62}" dt="2024-08-29T12:33:42.613" v="271" actId="478"/>
            <ac:spMkLst>
              <pc:docMk/>
              <pc:sldMasterMk cId="1674498712" sldId="2147483711"/>
              <pc:sldLayoutMk cId="4044170407" sldId="2147483715"/>
              <ac:spMk id="3" creationId="{4708B142-EE79-DA87-5046-583C21AC4487}"/>
            </ac:spMkLst>
          </pc:spChg>
          <pc:spChg chg="del">
            <ac:chgData name="Thomas MEYNIER" userId="4e9ccb8d-8a6c-42c9-a065-b47bd3aa88ff" providerId="ADAL" clId="{20A21348-2EDF-4718-ABBF-4C56CC4D6C62}" dt="2024-08-29T12:33:42.613" v="271" actId="478"/>
            <ac:spMkLst>
              <pc:docMk/>
              <pc:sldMasterMk cId="1674498712" sldId="2147483711"/>
              <pc:sldLayoutMk cId="4044170407" sldId="2147483715"/>
              <ac:spMk id="4" creationId="{059811AE-6DF8-9F4D-10C6-07380B9BBC05}"/>
            </ac:spMkLst>
          </pc:spChg>
          <pc:spChg chg="add mod">
            <ac:chgData name="Thomas MEYNIER" userId="4e9ccb8d-8a6c-42c9-a065-b47bd3aa88ff" providerId="ADAL" clId="{20A21348-2EDF-4718-ABBF-4C56CC4D6C62}" dt="2024-08-29T12:33:43.046" v="272"/>
            <ac:spMkLst>
              <pc:docMk/>
              <pc:sldMasterMk cId="1674498712" sldId="2147483711"/>
              <pc:sldLayoutMk cId="4044170407" sldId="2147483715"/>
              <ac:spMk id="6" creationId="{1AD2FF74-8B10-DF06-5436-948DBFFBDF43}"/>
            </ac:spMkLst>
          </pc:spChg>
          <pc:spChg chg="mod">
            <ac:chgData name="Thomas MEYNIER" userId="4e9ccb8d-8a6c-42c9-a065-b47bd3aa88ff" providerId="ADAL" clId="{20A21348-2EDF-4718-ABBF-4C56CC4D6C62}" dt="2024-08-29T12:31:18.598" v="260" actId="207"/>
            <ac:spMkLst>
              <pc:docMk/>
              <pc:sldMasterMk cId="1674498712" sldId="2147483711"/>
              <pc:sldLayoutMk cId="4044170407" sldId="2147483715"/>
              <ac:spMk id="7" creationId="{1EC8A97E-63E6-84C4-E923-EC0AEDB6DD4A}"/>
            </ac:spMkLst>
          </pc:spChg>
          <pc:picChg chg="del">
            <ac:chgData name="Thomas MEYNIER" userId="4e9ccb8d-8a6c-42c9-a065-b47bd3aa88ff" providerId="ADAL" clId="{20A21348-2EDF-4718-ABBF-4C56CC4D6C62}" dt="2024-08-29T12:40:28.543" v="323" actId="478"/>
            <ac:picMkLst>
              <pc:docMk/>
              <pc:sldMasterMk cId="1674498712" sldId="2147483711"/>
              <pc:sldLayoutMk cId="4044170407" sldId="2147483715"/>
              <ac:picMk id="5" creationId="{1D422F86-EF73-92F9-4F18-2591354AAB13}"/>
            </ac:picMkLst>
          </pc:picChg>
          <pc:picChg chg="add mod">
            <ac:chgData name="Thomas MEYNIER" userId="4e9ccb8d-8a6c-42c9-a065-b47bd3aa88ff" providerId="ADAL" clId="{20A21348-2EDF-4718-ABBF-4C56CC4D6C62}" dt="2024-08-29T12:40:28.909" v="324"/>
            <ac:picMkLst>
              <pc:docMk/>
              <pc:sldMasterMk cId="1674498712" sldId="2147483711"/>
              <pc:sldLayoutMk cId="4044170407" sldId="2147483715"/>
              <ac:picMk id="8" creationId="{8F36C211-CF2A-8C0F-343B-2C3BCF8D9D5E}"/>
            </ac:picMkLst>
          </pc:picChg>
        </pc:sldLayoutChg>
        <pc:sldLayoutChg chg="addSp delSp modSp mod">
          <pc:chgData name="Thomas MEYNIER" userId="4e9ccb8d-8a6c-42c9-a065-b47bd3aa88ff" providerId="ADAL" clId="{20A21348-2EDF-4718-ABBF-4C56CC4D6C62}" dt="2024-09-05T08:31:32.161" v="788" actId="166"/>
          <pc:sldLayoutMkLst>
            <pc:docMk/>
            <pc:sldMasterMk cId="1674498712" sldId="2147483711"/>
            <pc:sldLayoutMk cId="3284012568" sldId="2147483716"/>
          </pc:sldLayoutMkLst>
          <pc:spChg chg="add mod">
            <ac:chgData name="Thomas MEYNIER" userId="4e9ccb8d-8a6c-42c9-a065-b47bd3aa88ff" providerId="ADAL" clId="{20A21348-2EDF-4718-ABBF-4C56CC4D6C62}" dt="2024-09-05T08:31:18.201" v="786"/>
            <ac:spMkLst>
              <pc:docMk/>
              <pc:sldMasterMk cId="1674498712" sldId="2147483711"/>
              <pc:sldLayoutMk cId="3284012568" sldId="2147483716"/>
              <ac:spMk id="2" creationId="{1174805B-CC87-0999-B219-D30ED6A4192E}"/>
            </ac:spMkLst>
          </pc:spChg>
          <pc:spChg chg="ord">
            <ac:chgData name="Thomas MEYNIER" userId="4e9ccb8d-8a6c-42c9-a065-b47bd3aa88ff" providerId="ADAL" clId="{20A21348-2EDF-4718-ABBF-4C56CC4D6C62}" dt="2024-09-05T08:31:32.161" v="788" actId="166"/>
            <ac:spMkLst>
              <pc:docMk/>
              <pc:sldMasterMk cId="1674498712" sldId="2147483711"/>
              <pc:sldLayoutMk cId="3284012568" sldId="2147483716"/>
              <ac:spMk id="40" creationId="{E9748E69-AF3D-6875-6B64-8ED547D7C1AC}"/>
            </ac:spMkLst>
          </pc:spChg>
          <pc:picChg chg="add mod">
            <ac:chgData name="Thomas MEYNIER" userId="4e9ccb8d-8a6c-42c9-a065-b47bd3aa88ff" providerId="ADAL" clId="{20A21348-2EDF-4718-ABBF-4C56CC4D6C62}" dt="2024-08-29T12:36:10.387" v="303"/>
            <ac:picMkLst>
              <pc:docMk/>
              <pc:sldMasterMk cId="1674498712" sldId="2147483711"/>
              <pc:sldLayoutMk cId="3284012568" sldId="2147483716"/>
              <ac:picMk id="2" creationId="{22B58FF6-3041-3A9C-A206-D2860DBC9E72}"/>
            </ac:picMkLst>
          </pc:picChg>
          <pc:picChg chg="add del">
            <ac:chgData name="Thomas MEYNIER" userId="4e9ccb8d-8a6c-42c9-a065-b47bd3aa88ff" providerId="ADAL" clId="{20A21348-2EDF-4718-ABBF-4C56CC4D6C62}" dt="2024-08-29T12:36:37.283" v="312" actId="478"/>
            <ac:picMkLst>
              <pc:docMk/>
              <pc:sldMasterMk cId="1674498712" sldId="2147483711"/>
              <pc:sldLayoutMk cId="3284012568" sldId="2147483716"/>
              <ac:picMk id="3" creationId="{5FDD109C-B5E2-547F-DB9D-5D13489F15E5}"/>
            </ac:picMkLst>
          </pc:picChg>
          <pc:picChg chg="add mod ord">
            <ac:chgData name="Thomas MEYNIER" userId="4e9ccb8d-8a6c-42c9-a065-b47bd3aa88ff" providerId="ADAL" clId="{20A21348-2EDF-4718-ABBF-4C56CC4D6C62}" dt="2024-09-05T08:31:27.835" v="787" actId="166"/>
            <ac:picMkLst>
              <pc:docMk/>
              <pc:sldMasterMk cId="1674498712" sldId="2147483711"/>
              <pc:sldLayoutMk cId="3284012568" sldId="2147483716"/>
              <ac:picMk id="4" creationId="{7CB93E24-122A-0B5F-AF59-6B216F45DE81}"/>
            </ac:picMkLst>
          </pc:picChg>
        </pc:sldLayoutChg>
        <pc:sldLayoutChg chg="addSp delSp modSp mod">
          <pc:chgData name="Thomas MEYNIER" userId="4e9ccb8d-8a6c-42c9-a065-b47bd3aa88ff" providerId="ADAL" clId="{20A21348-2EDF-4718-ABBF-4C56CC4D6C62}" dt="2024-08-29T12:40:34.202" v="326"/>
          <pc:sldLayoutMkLst>
            <pc:docMk/>
            <pc:sldMasterMk cId="1674498712" sldId="2147483711"/>
            <pc:sldLayoutMk cId="2236626897" sldId="2147483717"/>
          </pc:sldLayoutMkLst>
          <pc:spChg chg="add mod">
            <ac:chgData name="Thomas MEYNIER" userId="4e9ccb8d-8a6c-42c9-a065-b47bd3aa88ff" providerId="ADAL" clId="{20A21348-2EDF-4718-ABBF-4C56CC4D6C62}" dt="2024-08-29T12:33:51.641" v="274"/>
            <ac:spMkLst>
              <pc:docMk/>
              <pc:sldMasterMk cId="1674498712" sldId="2147483711"/>
              <pc:sldLayoutMk cId="2236626897" sldId="2147483717"/>
              <ac:spMk id="2" creationId="{ECEDD821-E4F8-F92F-2D9B-8C29DB769F68}"/>
            </ac:spMkLst>
          </pc:spChg>
          <pc:spChg chg="add mod">
            <ac:chgData name="Thomas MEYNIER" userId="4e9ccb8d-8a6c-42c9-a065-b47bd3aa88ff" providerId="ADAL" clId="{20A21348-2EDF-4718-ABBF-4C56CC4D6C62}" dt="2024-08-29T12:33:51.641" v="274"/>
            <ac:spMkLst>
              <pc:docMk/>
              <pc:sldMasterMk cId="1674498712" sldId="2147483711"/>
              <pc:sldLayoutMk cId="2236626897" sldId="2147483717"/>
              <ac:spMk id="6" creationId="{99D985E1-FB00-D2BE-3E68-0BB47BCA5869}"/>
            </ac:spMkLst>
          </pc:spChg>
          <pc:spChg chg="mod">
            <ac:chgData name="Thomas MEYNIER" userId="4e9ccb8d-8a6c-42c9-a065-b47bd3aa88ff" providerId="ADAL" clId="{20A21348-2EDF-4718-ABBF-4C56CC4D6C62}" dt="2024-08-29T12:31:50.317" v="261" actId="207"/>
            <ac:spMkLst>
              <pc:docMk/>
              <pc:sldMasterMk cId="1674498712" sldId="2147483711"/>
              <pc:sldLayoutMk cId="2236626897" sldId="2147483717"/>
              <ac:spMk id="7" creationId="{1EC8A97E-63E6-84C4-E923-EC0AEDB6DD4A}"/>
            </ac:spMkLst>
          </pc:spChg>
          <pc:spChg chg="del">
            <ac:chgData name="Thomas MEYNIER" userId="4e9ccb8d-8a6c-42c9-a065-b47bd3aa88ff" providerId="ADAL" clId="{20A21348-2EDF-4718-ABBF-4C56CC4D6C62}" dt="2024-08-29T12:33:51.254" v="273" actId="478"/>
            <ac:spMkLst>
              <pc:docMk/>
              <pc:sldMasterMk cId="1674498712" sldId="2147483711"/>
              <pc:sldLayoutMk cId="2236626897" sldId="2147483717"/>
              <ac:spMk id="10" creationId="{9F7A6116-D669-3499-0A07-C31981DDF808}"/>
            </ac:spMkLst>
          </pc:spChg>
          <pc:spChg chg="del">
            <ac:chgData name="Thomas MEYNIER" userId="4e9ccb8d-8a6c-42c9-a065-b47bd3aa88ff" providerId="ADAL" clId="{20A21348-2EDF-4718-ABBF-4C56CC4D6C62}" dt="2024-08-29T12:33:51.254" v="273" actId="478"/>
            <ac:spMkLst>
              <pc:docMk/>
              <pc:sldMasterMk cId="1674498712" sldId="2147483711"/>
              <pc:sldLayoutMk cId="2236626897" sldId="2147483717"/>
              <ac:spMk id="11" creationId="{57B7D2E8-FDAC-CE98-38C7-8877C307C4E3}"/>
            </ac:spMkLst>
          </pc:spChg>
          <pc:picChg chg="del">
            <ac:chgData name="Thomas MEYNIER" userId="4e9ccb8d-8a6c-42c9-a065-b47bd3aa88ff" providerId="ADAL" clId="{20A21348-2EDF-4718-ABBF-4C56CC4D6C62}" dt="2024-08-29T12:40:33.782" v="325" actId="478"/>
            <ac:picMkLst>
              <pc:docMk/>
              <pc:sldMasterMk cId="1674498712" sldId="2147483711"/>
              <pc:sldLayoutMk cId="2236626897" sldId="2147483717"/>
              <ac:picMk id="4" creationId="{4FBB3437-758F-ABEF-00E9-4B3860F8A5E8}"/>
            </ac:picMkLst>
          </pc:picChg>
          <pc:picChg chg="add mod">
            <ac:chgData name="Thomas MEYNIER" userId="4e9ccb8d-8a6c-42c9-a065-b47bd3aa88ff" providerId="ADAL" clId="{20A21348-2EDF-4718-ABBF-4C56CC4D6C62}" dt="2024-08-29T12:40:34.202" v="326"/>
            <ac:picMkLst>
              <pc:docMk/>
              <pc:sldMasterMk cId="1674498712" sldId="2147483711"/>
              <pc:sldLayoutMk cId="2236626897" sldId="2147483717"/>
              <ac:picMk id="9" creationId="{800A5F5C-05CA-33C2-9F7D-8297AFD29BC2}"/>
            </ac:picMkLst>
          </pc:picChg>
        </pc:sldLayoutChg>
        <pc:sldLayoutChg chg="addSp delSp modSp mod">
          <pc:chgData name="Thomas MEYNIER" userId="4e9ccb8d-8a6c-42c9-a065-b47bd3aa88ff" providerId="ADAL" clId="{20A21348-2EDF-4718-ABBF-4C56CC4D6C62}" dt="2024-08-29T12:40:38.580" v="328"/>
          <pc:sldLayoutMkLst>
            <pc:docMk/>
            <pc:sldMasterMk cId="1674498712" sldId="2147483711"/>
            <pc:sldLayoutMk cId="2662683024" sldId="2147483718"/>
          </pc:sldLayoutMkLst>
          <pc:spChg chg="add mod">
            <ac:chgData name="Thomas MEYNIER" userId="4e9ccb8d-8a6c-42c9-a065-b47bd3aa88ff" providerId="ADAL" clId="{20A21348-2EDF-4718-ABBF-4C56CC4D6C62}" dt="2024-08-29T12:33:59.159" v="276"/>
            <ac:spMkLst>
              <pc:docMk/>
              <pc:sldMasterMk cId="1674498712" sldId="2147483711"/>
              <pc:sldLayoutMk cId="2662683024" sldId="2147483718"/>
              <ac:spMk id="2" creationId="{7C0E3283-C871-5B6C-4F76-44A734427276}"/>
            </ac:spMkLst>
          </pc:spChg>
          <pc:spChg chg="del">
            <ac:chgData name="Thomas MEYNIER" userId="4e9ccb8d-8a6c-42c9-a065-b47bd3aa88ff" providerId="ADAL" clId="{20A21348-2EDF-4718-ABBF-4C56CC4D6C62}" dt="2024-08-29T12:33:58.770" v="275" actId="478"/>
            <ac:spMkLst>
              <pc:docMk/>
              <pc:sldMasterMk cId="1674498712" sldId="2147483711"/>
              <pc:sldLayoutMk cId="2662683024" sldId="2147483718"/>
              <ac:spMk id="3" creationId="{4E161D2A-6CFD-0640-521C-90C2EE845439}"/>
            </ac:spMkLst>
          </pc:spChg>
          <pc:spChg chg="del">
            <ac:chgData name="Thomas MEYNIER" userId="4e9ccb8d-8a6c-42c9-a065-b47bd3aa88ff" providerId="ADAL" clId="{20A21348-2EDF-4718-ABBF-4C56CC4D6C62}" dt="2024-08-29T12:33:58.770" v="275" actId="478"/>
            <ac:spMkLst>
              <pc:docMk/>
              <pc:sldMasterMk cId="1674498712" sldId="2147483711"/>
              <pc:sldLayoutMk cId="2662683024" sldId="2147483718"/>
              <ac:spMk id="4" creationId="{9EE806A6-9110-5CB4-3D10-951FE5EC59BE}"/>
            </ac:spMkLst>
          </pc:spChg>
          <pc:spChg chg="add mod">
            <ac:chgData name="Thomas MEYNIER" userId="4e9ccb8d-8a6c-42c9-a065-b47bd3aa88ff" providerId="ADAL" clId="{20A21348-2EDF-4718-ABBF-4C56CC4D6C62}" dt="2024-08-29T12:33:59.159" v="276"/>
            <ac:spMkLst>
              <pc:docMk/>
              <pc:sldMasterMk cId="1674498712" sldId="2147483711"/>
              <pc:sldLayoutMk cId="2662683024" sldId="2147483718"/>
              <ac:spMk id="6" creationId="{56F7DF55-8AF2-D4BA-1BA7-46252EF1F10E}"/>
            </ac:spMkLst>
          </pc:spChg>
          <pc:spChg chg="mod">
            <ac:chgData name="Thomas MEYNIER" userId="4e9ccb8d-8a6c-42c9-a065-b47bd3aa88ff" providerId="ADAL" clId="{20A21348-2EDF-4718-ABBF-4C56CC4D6C62}" dt="2024-08-29T12:32:00.122" v="262" actId="207"/>
            <ac:spMkLst>
              <pc:docMk/>
              <pc:sldMasterMk cId="1674498712" sldId="2147483711"/>
              <pc:sldLayoutMk cId="2662683024" sldId="2147483718"/>
              <ac:spMk id="7" creationId="{1EC8A97E-63E6-84C4-E923-EC0AEDB6DD4A}"/>
            </ac:spMkLst>
          </pc:spChg>
          <pc:picChg chg="del">
            <ac:chgData name="Thomas MEYNIER" userId="4e9ccb8d-8a6c-42c9-a065-b47bd3aa88ff" providerId="ADAL" clId="{20A21348-2EDF-4718-ABBF-4C56CC4D6C62}" dt="2024-08-29T12:40:38.193" v="327" actId="478"/>
            <ac:picMkLst>
              <pc:docMk/>
              <pc:sldMasterMk cId="1674498712" sldId="2147483711"/>
              <pc:sldLayoutMk cId="2662683024" sldId="2147483718"/>
              <ac:picMk id="5" creationId="{22958665-D8BC-038F-9F86-AC9588E73963}"/>
            </ac:picMkLst>
          </pc:picChg>
          <pc:picChg chg="add mod">
            <ac:chgData name="Thomas MEYNIER" userId="4e9ccb8d-8a6c-42c9-a065-b47bd3aa88ff" providerId="ADAL" clId="{20A21348-2EDF-4718-ABBF-4C56CC4D6C62}" dt="2024-08-29T12:40:38.580" v="328"/>
            <ac:picMkLst>
              <pc:docMk/>
              <pc:sldMasterMk cId="1674498712" sldId="2147483711"/>
              <pc:sldLayoutMk cId="2662683024" sldId="2147483718"/>
              <ac:picMk id="9" creationId="{243F665B-FBED-DF96-0F06-D3D4040A1BAA}"/>
            </ac:picMkLst>
          </pc:picChg>
        </pc:sldLayoutChg>
        <pc:sldLayoutChg chg="addSp delSp modSp mod">
          <pc:chgData name="Thomas MEYNIER" userId="4e9ccb8d-8a6c-42c9-a065-b47bd3aa88ff" providerId="ADAL" clId="{20A21348-2EDF-4718-ABBF-4C56CC4D6C62}" dt="2024-08-29T12:40:42.540" v="330"/>
          <pc:sldLayoutMkLst>
            <pc:docMk/>
            <pc:sldMasterMk cId="1674498712" sldId="2147483711"/>
            <pc:sldLayoutMk cId="3283981608" sldId="2147483719"/>
          </pc:sldLayoutMkLst>
          <pc:spChg chg="add mod">
            <ac:chgData name="Thomas MEYNIER" userId="4e9ccb8d-8a6c-42c9-a065-b47bd3aa88ff" providerId="ADAL" clId="{20A21348-2EDF-4718-ABBF-4C56CC4D6C62}" dt="2024-08-29T12:34:07.370" v="278"/>
            <ac:spMkLst>
              <pc:docMk/>
              <pc:sldMasterMk cId="1674498712" sldId="2147483711"/>
              <pc:sldLayoutMk cId="3283981608" sldId="2147483719"/>
              <ac:spMk id="2" creationId="{4CAFCDED-D8FD-E5D7-5D40-056F95B4B841}"/>
            </ac:spMkLst>
          </pc:spChg>
          <pc:spChg chg="del">
            <ac:chgData name="Thomas MEYNIER" userId="4e9ccb8d-8a6c-42c9-a065-b47bd3aa88ff" providerId="ADAL" clId="{20A21348-2EDF-4718-ABBF-4C56CC4D6C62}" dt="2024-08-29T12:34:06.943" v="277" actId="478"/>
            <ac:spMkLst>
              <pc:docMk/>
              <pc:sldMasterMk cId="1674498712" sldId="2147483711"/>
              <pc:sldLayoutMk cId="3283981608" sldId="2147483719"/>
              <ac:spMk id="5" creationId="{37CF5883-6FB5-72A2-0545-FBE4B35DA9C9}"/>
            </ac:spMkLst>
          </pc:spChg>
          <pc:spChg chg="del">
            <ac:chgData name="Thomas MEYNIER" userId="4e9ccb8d-8a6c-42c9-a065-b47bd3aa88ff" providerId="ADAL" clId="{20A21348-2EDF-4718-ABBF-4C56CC4D6C62}" dt="2024-08-29T12:34:06.943" v="277" actId="478"/>
            <ac:spMkLst>
              <pc:docMk/>
              <pc:sldMasterMk cId="1674498712" sldId="2147483711"/>
              <pc:sldLayoutMk cId="3283981608" sldId="2147483719"/>
              <ac:spMk id="6" creationId="{75ED9383-1A8C-70AF-DD9A-F15185A0F8CF}"/>
            </ac:spMkLst>
          </pc:spChg>
          <pc:spChg chg="mod">
            <ac:chgData name="Thomas MEYNIER" userId="4e9ccb8d-8a6c-42c9-a065-b47bd3aa88ff" providerId="ADAL" clId="{20A21348-2EDF-4718-ABBF-4C56CC4D6C62}" dt="2024-08-29T12:32:04.006" v="263" actId="207"/>
            <ac:spMkLst>
              <pc:docMk/>
              <pc:sldMasterMk cId="1674498712" sldId="2147483711"/>
              <pc:sldLayoutMk cId="3283981608" sldId="2147483719"/>
              <ac:spMk id="7" creationId="{1EC8A97E-63E6-84C4-E923-EC0AEDB6DD4A}"/>
            </ac:spMkLst>
          </pc:spChg>
          <pc:spChg chg="add mod">
            <ac:chgData name="Thomas MEYNIER" userId="4e9ccb8d-8a6c-42c9-a065-b47bd3aa88ff" providerId="ADAL" clId="{20A21348-2EDF-4718-ABBF-4C56CC4D6C62}" dt="2024-08-29T12:34:07.370" v="278"/>
            <ac:spMkLst>
              <pc:docMk/>
              <pc:sldMasterMk cId="1674498712" sldId="2147483711"/>
              <pc:sldLayoutMk cId="3283981608" sldId="2147483719"/>
              <ac:spMk id="10" creationId="{F2A7FDB9-DE5A-12CA-CBB0-0448EDC109D2}"/>
            </ac:spMkLst>
          </pc:spChg>
          <pc:picChg chg="del">
            <ac:chgData name="Thomas MEYNIER" userId="4e9ccb8d-8a6c-42c9-a065-b47bd3aa88ff" providerId="ADAL" clId="{20A21348-2EDF-4718-ABBF-4C56CC4D6C62}" dt="2024-08-29T12:40:42.151" v="329" actId="478"/>
            <ac:picMkLst>
              <pc:docMk/>
              <pc:sldMasterMk cId="1674498712" sldId="2147483711"/>
              <pc:sldLayoutMk cId="3283981608" sldId="2147483719"/>
              <ac:picMk id="9" creationId="{5CF73F0B-276B-655C-0B12-CC444E0F85D1}"/>
            </ac:picMkLst>
          </pc:picChg>
          <pc:picChg chg="add mod">
            <ac:chgData name="Thomas MEYNIER" userId="4e9ccb8d-8a6c-42c9-a065-b47bd3aa88ff" providerId="ADAL" clId="{20A21348-2EDF-4718-ABBF-4C56CC4D6C62}" dt="2024-08-29T12:40:42.540" v="330"/>
            <ac:picMkLst>
              <pc:docMk/>
              <pc:sldMasterMk cId="1674498712" sldId="2147483711"/>
              <pc:sldLayoutMk cId="3283981608" sldId="2147483719"/>
              <ac:picMk id="11" creationId="{D2B1AD7C-6699-E84F-41FB-B841A5FB6603}"/>
            </ac:picMkLst>
          </pc:picChg>
        </pc:sldLayoutChg>
        <pc:sldLayoutChg chg="addSp delSp modSp mod">
          <pc:chgData name="Thomas MEYNIER" userId="4e9ccb8d-8a6c-42c9-a065-b47bd3aa88ff" providerId="ADAL" clId="{20A21348-2EDF-4718-ABBF-4C56CC4D6C62}" dt="2024-08-29T12:40:47.503" v="332"/>
          <pc:sldLayoutMkLst>
            <pc:docMk/>
            <pc:sldMasterMk cId="1674498712" sldId="2147483711"/>
            <pc:sldLayoutMk cId="2856777592" sldId="2147483720"/>
          </pc:sldLayoutMkLst>
          <pc:spChg chg="add mod">
            <ac:chgData name="Thomas MEYNIER" userId="4e9ccb8d-8a6c-42c9-a065-b47bd3aa88ff" providerId="ADAL" clId="{20A21348-2EDF-4718-ABBF-4C56CC4D6C62}" dt="2024-08-29T12:34:13.194" v="280"/>
            <ac:spMkLst>
              <pc:docMk/>
              <pc:sldMasterMk cId="1674498712" sldId="2147483711"/>
              <pc:sldLayoutMk cId="2856777592" sldId="2147483720"/>
              <ac:spMk id="5" creationId="{878C7F29-E10D-2D82-FB94-2823E78B5AF5}"/>
            </ac:spMkLst>
          </pc:spChg>
          <pc:spChg chg="del">
            <ac:chgData name="Thomas MEYNIER" userId="4e9ccb8d-8a6c-42c9-a065-b47bd3aa88ff" providerId="ADAL" clId="{20A21348-2EDF-4718-ABBF-4C56CC4D6C62}" dt="2024-08-29T12:34:12.818" v="279" actId="478"/>
            <ac:spMkLst>
              <pc:docMk/>
              <pc:sldMasterMk cId="1674498712" sldId="2147483711"/>
              <pc:sldLayoutMk cId="2856777592" sldId="2147483720"/>
              <ac:spMk id="6" creationId="{E6705CA8-6646-9461-4004-189563C285E7}"/>
            </ac:spMkLst>
          </pc:spChg>
          <pc:spChg chg="mod">
            <ac:chgData name="Thomas MEYNIER" userId="4e9ccb8d-8a6c-42c9-a065-b47bd3aa88ff" providerId="ADAL" clId="{20A21348-2EDF-4718-ABBF-4C56CC4D6C62}" dt="2024-08-29T12:32:07.749" v="264" actId="207"/>
            <ac:spMkLst>
              <pc:docMk/>
              <pc:sldMasterMk cId="1674498712" sldId="2147483711"/>
              <pc:sldLayoutMk cId="2856777592" sldId="2147483720"/>
              <ac:spMk id="7" creationId="{1EC8A97E-63E6-84C4-E923-EC0AEDB6DD4A}"/>
            </ac:spMkLst>
          </pc:spChg>
          <pc:spChg chg="del">
            <ac:chgData name="Thomas MEYNIER" userId="4e9ccb8d-8a6c-42c9-a065-b47bd3aa88ff" providerId="ADAL" clId="{20A21348-2EDF-4718-ABBF-4C56CC4D6C62}" dt="2024-08-29T12:34:12.818" v="279" actId="478"/>
            <ac:spMkLst>
              <pc:docMk/>
              <pc:sldMasterMk cId="1674498712" sldId="2147483711"/>
              <pc:sldLayoutMk cId="2856777592" sldId="2147483720"/>
              <ac:spMk id="8" creationId="{B14ADBA8-E873-1D12-77CC-FFD3281020A2}"/>
            </ac:spMkLst>
          </pc:spChg>
          <pc:spChg chg="add mod">
            <ac:chgData name="Thomas MEYNIER" userId="4e9ccb8d-8a6c-42c9-a065-b47bd3aa88ff" providerId="ADAL" clId="{20A21348-2EDF-4718-ABBF-4C56CC4D6C62}" dt="2024-08-29T12:34:13.194" v="280"/>
            <ac:spMkLst>
              <pc:docMk/>
              <pc:sldMasterMk cId="1674498712" sldId="2147483711"/>
              <pc:sldLayoutMk cId="2856777592" sldId="2147483720"/>
              <ac:spMk id="10" creationId="{259F7CCF-4962-3535-B83D-308F3947F7A9}"/>
            </ac:spMkLst>
          </pc:spChg>
          <pc:picChg chg="del">
            <ac:chgData name="Thomas MEYNIER" userId="4e9ccb8d-8a6c-42c9-a065-b47bd3aa88ff" providerId="ADAL" clId="{20A21348-2EDF-4718-ABBF-4C56CC4D6C62}" dt="2024-08-29T12:40:47.119" v="331" actId="478"/>
            <ac:picMkLst>
              <pc:docMk/>
              <pc:sldMasterMk cId="1674498712" sldId="2147483711"/>
              <pc:sldLayoutMk cId="2856777592" sldId="2147483720"/>
              <ac:picMk id="9" creationId="{FAE452D0-CFEA-071B-A438-B601A5BDB2A7}"/>
            </ac:picMkLst>
          </pc:picChg>
          <pc:picChg chg="add mod">
            <ac:chgData name="Thomas MEYNIER" userId="4e9ccb8d-8a6c-42c9-a065-b47bd3aa88ff" providerId="ADAL" clId="{20A21348-2EDF-4718-ABBF-4C56CC4D6C62}" dt="2024-08-29T12:40:47.503" v="332"/>
            <ac:picMkLst>
              <pc:docMk/>
              <pc:sldMasterMk cId="1674498712" sldId="2147483711"/>
              <pc:sldLayoutMk cId="2856777592" sldId="2147483720"/>
              <ac:picMk id="11" creationId="{66D9B03E-E46A-F133-B38F-0BE4AE71130F}"/>
            </ac:picMkLst>
          </pc:picChg>
        </pc:sldLayoutChg>
        <pc:sldLayoutChg chg="addSp delSp modSp mod">
          <pc:chgData name="Thomas MEYNIER" userId="4e9ccb8d-8a6c-42c9-a065-b47bd3aa88ff" providerId="ADAL" clId="{20A21348-2EDF-4718-ABBF-4C56CC4D6C62}" dt="2024-08-29T12:40:51.731" v="334"/>
          <pc:sldLayoutMkLst>
            <pc:docMk/>
            <pc:sldMasterMk cId="1674498712" sldId="2147483711"/>
            <pc:sldLayoutMk cId="3678648674" sldId="2147483721"/>
          </pc:sldLayoutMkLst>
          <pc:spChg chg="add mod">
            <ac:chgData name="Thomas MEYNIER" userId="4e9ccb8d-8a6c-42c9-a065-b47bd3aa88ff" providerId="ADAL" clId="{20A21348-2EDF-4718-ABBF-4C56CC4D6C62}" dt="2024-08-29T12:34:18.585" v="282"/>
            <ac:spMkLst>
              <pc:docMk/>
              <pc:sldMasterMk cId="1674498712" sldId="2147483711"/>
              <pc:sldLayoutMk cId="3678648674" sldId="2147483721"/>
              <ac:spMk id="5" creationId="{FF79E4E9-4CD6-7BDE-D1C6-06684B7F5C44}"/>
            </ac:spMkLst>
          </pc:spChg>
          <pc:spChg chg="del">
            <ac:chgData name="Thomas MEYNIER" userId="4e9ccb8d-8a6c-42c9-a065-b47bd3aa88ff" providerId="ADAL" clId="{20A21348-2EDF-4718-ABBF-4C56CC4D6C62}" dt="2024-08-29T12:34:18.210" v="281" actId="478"/>
            <ac:spMkLst>
              <pc:docMk/>
              <pc:sldMasterMk cId="1674498712" sldId="2147483711"/>
              <pc:sldLayoutMk cId="3678648674" sldId="2147483721"/>
              <ac:spMk id="6" creationId="{5F2989A1-BD16-27BE-AB37-7DFD3D845B41}"/>
            </ac:spMkLst>
          </pc:spChg>
          <pc:spChg chg="mod">
            <ac:chgData name="Thomas MEYNIER" userId="4e9ccb8d-8a6c-42c9-a065-b47bd3aa88ff" providerId="ADAL" clId="{20A21348-2EDF-4718-ABBF-4C56CC4D6C62}" dt="2024-08-29T12:32:12.992" v="265" actId="207"/>
            <ac:spMkLst>
              <pc:docMk/>
              <pc:sldMasterMk cId="1674498712" sldId="2147483711"/>
              <pc:sldLayoutMk cId="3678648674" sldId="2147483721"/>
              <ac:spMk id="7" creationId="{1EC8A97E-63E6-84C4-E923-EC0AEDB6DD4A}"/>
            </ac:spMkLst>
          </pc:spChg>
          <pc:spChg chg="del">
            <ac:chgData name="Thomas MEYNIER" userId="4e9ccb8d-8a6c-42c9-a065-b47bd3aa88ff" providerId="ADAL" clId="{20A21348-2EDF-4718-ABBF-4C56CC4D6C62}" dt="2024-08-29T12:34:18.210" v="281" actId="478"/>
            <ac:spMkLst>
              <pc:docMk/>
              <pc:sldMasterMk cId="1674498712" sldId="2147483711"/>
              <pc:sldLayoutMk cId="3678648674" sldId="2147483721"/>
              <ac:spMk id="8" creationId="{CA4706C0-198B-54DF-44BC-3878E41715C6}"/>
            </ac:spMkLst>
          </pc:spChg>
          <pc:spChg chg="add mod">
            <ac:chgData name="Thomas MEYNIER" userId="4e9ccb8d-8a6c-42c9-a065-b47bd3aa88ff" providerId="ADAL" clId="{20A21348-2EDF-4718-ABBF-4C56CC4D6C62}" dt="2024-08-29T12:34:18.585" v="282"/>
            <ac:spMkLst>
              <pc:docMk/>
              <pc:sldMasterMk cId="1674498712" sldId="2147483711"/>
              <pc:sldLayoutMk cId="3678648674" sldId="2147483721"/>
              <ac:spMk id="10" creationId="{B64A0321-5D55-B858-9D9D-0F3A518847FF}"/>
            </ac:spMkLst>
          </pc:spChg>
          <pc:picChg chg="del">
            <ac:chgData name="Thomas MEYNIER" userId="4e9ccb8d-8a6c-42c9-a065-b47bd3aa88ff" providerId="ADAL" clId="{20A21348-2EDF-4718-ABBF-4C56CC4D6C62}" dt="2024-08-29T12:40:51.342" v="333" actId="478"/>
            <ac:picMkLst>
              <pc:docMk/>
              <pc:sldMasterMk cId="1674498712" sldId="2147483711"/>
              <pc:sldLayoutMk cId="3678648674" sldId="2147483721"/>
              <ac:picMk id="9" creationId="{99FC34B0-70FD-035F-6DBF-BE2FCE81323B}"/>
            </ac:picMkLst>
          </pc:picChg>
          <pc:picChg chg="add mod">
            <ac:chgData name="Thomas MEYNIER" userId="4e9ccb8d-8a6c-42c9-a065-b47bd3aa88ff" providerId="ADAL" clId="{20A21348-2EDF-4718-ABBF-4C56CC4D6C62}" dt="2024-08-29T12:40:51.731" v="334"/>
            <ac:picMkLst>
              <pc:docMk/>
              <pc:sldMasterMk cId="1674498712" sldId="2147483711"/>
              <pc:sldLayoutMk cId="3678648674" sldId="2147483721"/>
              <ac:picMk id="11" creationId="{00B0E418-8ADA-1D79-A76D-F802A071139F}"/>
            </ac:picMkLst>
          </pc:picChg>
        </pc:sldLayoutChg>
        <pc:sldLayoutChg chg="addSp delSp modSp mod">
          <pc:chgData name="Thomas MEYNIER" userId="4e9ccb8d-8a6c-42c9-a065-b47bd3aa88ff" providerId="ADAL" clId="{20A21348-2EDF-4718-ABBF-4C56CC4D6C62}" dt="2024-08-29T15:29:59.510" v="751" actId="1076"/>
          <pc:sldLayoutMkLst>
            <pc:docMk/>
            <pc:sldMasterMk cId="1674498712" sldId="2147483711"/>
            <pc:sldLayoutMk cId="2508183335" sldId="2147483722"/>
          </pc:sldLayoutMkLst>
          <pc:spChg chg="add mod">
            <ac:chgData name="Thomas MEYNIER" userId="4e9ccb8d-8a6c-42c9-a065-b47bd3aa88ff" providerId="ADAL" clId="{20A21348-2EDF-4718-ABBF-4C56CC4D6C62}" dt="2024-08-29T12:34:23.636" v="284"/>
            <ac:spMkLst>
              <pc:docMk/>
              <pc:sldMasterMk cId="1674498712" sldId="2147483711"/>
              <pc:sldLayoutMk cId="2508183335" sldId="2147483722"/>
              <ac:spMk id="2" creationId="{0B6264C3-549C-9AFC-20C3-4B2ABDB152A0}"/>
            </ac:spMkLst>
          </pc:spChg>
          <pc:spChg chg="del">
            <ac:chgData name="Thomas MEYNIER" userId="4e9ccb8d-8a6c-42c9-a065-b47bd3aa88ff" providerId="ADAL" clId="{20A21348-2EDF-4718-ABBF-4C56CC4D6C62}" dt="2024-08-29T12:34:23.249" v="283" actId="478"/>
            <ac:spMkLst>
              <pc:docMk/>
              <pc:sldMasterMk cId="1674498712" sldId="2147483711"/>
              <pc:sldLayoutMk cId="2508183335" sldId="2147483722"/>
              <ac:spMk id="4" creationId="{CD9433C0-6A6A-5E6D-ECE2-E3B3DC1247F6}"/>
            </ac:spMkLst>
          </pc:spChg>
          <pc:spChg chg="del">
            <ac:chgData name="Thomas MEYNIER" userId="4e9ccb8d-8a6c-42c9-a065-b47bd3aa88ff" providerId="ADAL" clId="{20A21348-2EDF-4718-ABBF-4C56CC4D6C62}" dt="2024-08-29T12:34:23.249" v="283" actId="478"/>
            <ac:spMkLst>
              <pc:docMk/>
              <pc:sldMasterMk cId="1674498712" sldId="2147483711"/>
              <pc:sldLayoutMk cId="2508183335" sldId="2147483722"/>
              <ac:spMk id="6" creationId="{BB7629D4-D39F-3B73-D9C2-8924188B024A}"/>
            </ac:spMkLst>
          </pc:spChg>
          <pc:spChg chg="mod">
            <ac:chgData name="Thomas MEYNIER" userId="4e9ccb8d-8a6c-42c9-a065-b47bd3aa88ff" providerId="ADAL" clId="{20A21348-2EDF-4718-ABBF-4C56CC4D6C62}" dt="2024-08-29T12:32:17.881" v="266" actId="207"/>
            <ac:spMkLst>
              <pc:docMk/>
              <pc:sldMasterMk cId="1674498712" sldId="2147483711"/>
              <pc:sldLayoutMk cId="2508183335" sldId="2147483722"/>
              <ac:spMk id="7" creationId="{1EC8A97E-63E6-84C4-E923-EC0AEDB6DD4A}"/>
            </ac:spMkLst>
          </pc:spChg>
          <pc:spChg chg="add mod">
            <ac:chgData name="Thomas MEYNIER" userId="4e9ccb8d-8a6c-42c9-a065-b47bd3aa88ff" providerId="ADAL" clId="{20A21348-2EDF-4718-ABBF-4C56CC4D6C62}" dt="2024-08-29T12:34:23.636" v="284"/>
            <ac:spMkLst>
              <pc:docMk/>
              <pc:sldMasterMk cId="1674498712" sldId="2147483711"/>
              <pc:sldLayoutMk cId="2508183335" sldId="2147483722"/>
              <ac:spMk id="9" creationId="{5D259307-59AC-F8D0-F437-AA50CEB2CDE7}"/>
            </ac:spMkLst>
          </pc:spChg>
          <pc:picChg chg="del">
            <ac:chgData name="Thomas MEYNIER" userId="4e9ccb8d-8a6c-42c9-a065-b47bd3aa88ff" providerId="ADAL" clId="{20A21348-2EDF-4718-ABBF-4C56CC4D6C62}" dt="2024-08-29T15:24:17.640" v="727" actId="478"/>
            <ac:picMkLst>
              <pc:docMk/>
              <pc:sldMasterMk cId="1674498712" sldId="2147483711"/>
              <pc:sldLayoutMk cId="2508183335" sldId="2147483722"/>
              <ac:picMk id="5" creationId="{AD58D5C9-11F6-4C9E-73B5-7268DB2DB54C}"/>
            </ac:picMkLst>
          </pc:picChg>
          <pc:picChg chg="del">
            <ac:chgData name="Thomas MEYNIER" userId="4e9ccb8d-8a6c-42c9-a065-b47bd3aa88ff" providerId="ADAL" clId="{20A21348-2EDF-4718-ABBF-4C56CC4D6C62}" dt="2024-08-29T12:40:54.935" v="335" actId="478"/>
            <ac:picMkLst>
              <pc:docMk/>
              <pc:sldMasterMk cId="1674498712" sldId="2147483711"/>
              <pc:sldLayoutMk cId="2508183335" sldId="2147483722"/>
              <ac:picMk id="8" creationId="{CCBA2896-436C-DA41-6962-0CB5E41EA833}"/>
            </ac:picMkLst>
          </pc:picChg>
          <pc:picChg chg="add mod">
            <ac:chgData name="Thomas MEYNIER" userId="4e9ccb8d-8a6c-42c9-a065-b47bd3aa88ff" providerId="ADAL" clId="{20A21348-2EDF-4718-ABBF-4C56CC4D6C62}" dt="2024-08-29T12:40:55.364" v="336"/>
            <ac:picMkLst>
              <pc:docMk/>
              <pc:sldMasterMk cId="1674498712" sldId="2147483711"/>
              <pc:sldLayoutMk cId="2508183335" sldId="2147483722"/>
              <ac:picMk id="10" creationId="{D1F5E88F-E96A-544C-114C-333778314292}"/>
            </ac:picMkLst>
          </pc:picChg>
          <pc:picChg chg="add del mod">
            <ac:chgData name="Thomas MEYNIER" userId="4e9ccb8d-8a6c-42c9-a065-b47bd3aa88ff" providerId="ADAL" clId="{20A21348-2EDF-4718-ABBF-4C56CC4D6C62}" dt="2024-08-29T15:24:34.798" v="732" actId="478"/>
            <ac:picMkLst>
              <pc:docMk/>
              <pc:sldMasterMk cId="1674498712" sldId="2147483711"/>
              <pc:sldLayoutMk cId="2508183335" sldId="2147483722"/>
              <ac:picMk id="12" creationId="{F1E570FE-05A3-928F-5D35-9EBE4369D984}"/>
            </ac:picMkLst>
          </pc:picChg>
          <pc:picChg chg="add del mod">
            <ac:chgData name="Thomas MEYNIER" userId="4e9ccb8d-8a6c-42c9-a065-b47bd3aa88ff" providerId="ADAL" clId="{20A21348-2EDF-4718-ABBF-4C56CC4D6C62}" dt="2024-08-29T15:29:44.415" v="746" actId="478"/>
            <ac:picMkLst>
              <pc:docMk/>
              <pc:sldMasterMk cId="1674498712" sldId="2147483711"/>
              <pc:sldLayoutMk cId="2508183335" sldId="2147483722"/>
              <ac:picMk id="14" creationId="{44E47733-AB5E-30E8-E7B9-5A19F4C35B9B}"/>
            </ac:picMkLst>
          </pc:picChg>
          <pc:picChg chg="add mod">
            <ac:chgData name="Thomas MEYNIER" userId="4e9ccb8d-8a6c-42c9-a065-b47bd3aa88ff" providerId="ADAL" clId="{20A21348-2EDF-4718-ABBF-4C56CC4D6C62}" dt="2024-08-29T15:29:59.510" v="751" actId="1076"/>
            <ac:picMkLst>
              <pc:docMk/>
              <pc:sldMasterMk cId="1674498712" sldId="2147483711"/>
              <pc:sldLayoutMk cId="2508183335" sldId="2147483722"/>
              <ac:picMk id="16" creationId="{F754824C-DA68-592D-7FF8-D67AEF078FCF}"/>
            </ac:picMkLst>
          </pc:picChg>
        </pc:sldLayoutChg>
        <pc:sldLayoutChg chg="addSp delSp modSp mod">
          <pc:chgData name="Thomas MEYNIER" userId="4e9ccb8d-8a6c-42c9-a065-b47bd3aa88ff" providerId="ADAL" clId="{20A21348-2EDF-4718-ABBF-4C56CC4D6C62}" dt="2024-08-29T12:40:59.801" v="338"/>
          <pc:sldLayoutMkLst>
            <pc:docMk/>
            <pc:sldMasterMk cId="1674498712" sldId="2147483711"/>
            <pc:sldLayoutMk cId="796166256" sldId="2147483723"/>
          </pc:sldLayoutMkLst>
          <pc:spChg chg="mod">
            <ac:chgData name="Thomas MEYNIER" userId="4e9ccb8d-8a6c-42c9-a065-b47bd3aa88ff" providerId="ADAL" clId="{20A21348-2EDF-4718-ABBF-4C56CC4D6C62}" dt="2024-08-29T12:32:24.122" v="267" actId="207"/>
            <ac:spMkLst>
              <pc:docMk/>
              <pc:sldMasterMk cId="1674498712" sldId="2147483711"/>
              <pc:sldLayoutMk cId="796166256" sldId="2147483723"/>
              <ac:spMk id="7" creationId="{1EC8A97E-63E6-84C4-E923-EC0AEDB6DD4A}"/>
            </ac:spMkLst>
          </pc:spChg>
          <pc:spChg chg="add mod">
            <ac:chgData name="Thomas MEYNIER" userId="4e9ccb8d-8a6c-42c9-a065-b47bd3aa88ff" providerId="ADAL" clId="{20A21348-2EDF-4718-ABBF-4C56CC4D6C62}" dt="2024-08-29T12:34:32.664" v="288"/>
            <ac:spMkLst>
              <pc:docMk/>
              <pc:sldMasterMk cId="1674498712" sldId="2147483711"/>
              <pc:sldLayoutMk cId="796166256" sldId="2147483723"/>
              <ac:spMk id="8" creationId="{A8142CAC-3576-9620-D754-3CFA3E9AE834}"/>
            </ac:spMkLst>
          </pc:spChg>
          <pc:spChg chg="del">
            <ac:chgData name="Thomas MEYNIER" userId="4e9ccb8d-8a6c-42c9-a065-b47bd3aa88ff" providerId="ADAL" clId="{20A21348-2EDF-4718-ABBF-4C56CC4D6C62}" dt="2024-08-29T12:34:32.190" v="287" actId="478"/>
            <ac:spMkLst>
              <pc:docMk/>
              <pc:sldMasterMk cId="1674498712" sldId="2147483711"/>
              <pc:sldLayoutMk cId="796166256" sldId="2147483723"/>
              <ac:spMk id="9" creationId="{11FB8371-D4DE-6FF3-C095-D20614CCA4F4}"/>
            </ac:spMkLst>
          </pc:spChg>
          <pc:spChg chg="add mod">
            <ac:chgData name="Thomas MEYNIER" userId="4e9ccb8d-8a6c-42c9-a065-b47bd3aa88ff" providerId="ADAL" clId="{20A21348-2EDF-4718-ABBF-4C56CC4D6C62}" dt="2024-08-29T12:34:32.664" v="288"/>
            <ac:spMkLst>
              <pc:docMk/>
              <pc:sldMasterMk cId="1674498712" sldId="2147483711"/>
              <pc:sldLayoutMk cId="796166256" sldId="2147483723"/>
              <ac:spMk id="10" creationId="{37581ADD-C812-A8D5-E4C2-5E35C2A59717}"/>
            </ac:spMkLst>
          </pc:spChg>
          <pc:spChg chg="del mod">
            <ac:chgData name="Thomas MEYNIER" userId="4e9ccb8d-8a6c-42c9-a065-b47bd3aa88ff" providerId="ADAL" clId="{20A21348-2EDF-4718-ABBF-4C56CC4D6C62}" dt="2024-08-29T12:34:32.190" v="287" actId="478"/>
            <ac:spMkLst>
              <pc:docMk/>
              <pc:sldMasterMk cId="1674498712" sldId="2147483711"/>
              <pc:sldLayoutMk cId="796166256" sldId="2147483723"/>
              <ac:spMk id="12" creationId="{4643DB17-E701-8477-9375-D00678E6CBC8}"/>
            </ac:spMkLst>
          </pc:spChg>
          <pc:picChg chg="add mod">
            <ac:chgData name="Thomas MEYNIER" userId="4e9ccb8d-8a6c-42c9-a065-b47bd3aa88ff" providerId="ADAL" clId="{20A21348-2EDF-4718-ABBF-4C56CC4D6C62}" dt="2024-08-29T12:40:59.801" v="338"/>
            <ac:picMkLst>
              <pc:docMk/>
              <pc:sldMasterMk cId="1674498712" sldId="2147483711"/>
              <pc:sldLayoutMk cId="796166256" sldId="2147483723"/>
              <ac:picMk id="11" creationId="{1FFFD173-CD8E-4C33-0526-8E6AE2890EBE}"/>
            </ac:picMkLst>
          </pc:picChg>
          <pc:picChg chg="del">
            <ac:chgData name="Thomas MEYNIER" userId="4e9ccb8d-8a6c-42c9-a065-b47bd3aa88ff" providerId="ADAL" clId="{20A21348-2EDF-4718-ABBF-4C56CC4D6C62}" dt="2024-08-29T12:40:59.400" v="337" actId="478"/>
            <ac:picMkLst>
              <pc:docMk/>
              <pc:sldMasterMk cId="1674498712" sldId="2147483711"/>
              <pc:sldLayoutMk cId="796166256" sldId="2147483723"/>
              <ac:picMk id="13" creationId="{94C51184-A18E-2DB3-B546-F1B9D83C1105}"/>
            </ac:picMkLst>
          </pc:picChg>
        </pc:sldLayoutChg>
        <pc:sldLayoutChg chg="addSp delSp modSp mod">
          <pc:chgData name="Thomas MEYNIER" userId="4e9ccb8d-8a6c-42c9-a065-b47bd3aa88ff" providerId="ADAL" clId="{20A21348-2EDF-4718-ABBF-4C56CC4D6C62}" dt="2024-08-29T12:58:32.705" v="457" actId="1076"/>
          <pc:sldLayoutMkLst>
            <pc:docMk/>
            <pc:sldMasterMk cId="1674498712" sldId="2147483711"/>
            <pc:sldLayoutMk cId="4020448379" sldId="2147483724"/>
          </pc:sldLayoutMkLst>
          <pc:picChg chg="del">
            <ac:chgData name="Thomas MEYNIER" userId="4e9ccb8d-8a6c-42c9-a065-b47bd3aa88ff" providerId="ADAL" clId="{20A21348-2EDF-4718-ABBF-4C56CC4D6C62}" dt="2024-08-29T12:35:17.019" v="293" actId="478"/>
            <ac:picMkLst>
              <pc:docMk/>
              <pc:sldMasterMk cId="1674498712" sldId="2147483711"/>
              <pc:sldLayoutMk cId="4020448379" sldId="2147483724"/>
              <ac:picMk id="2" creationId="{694514DD-263D-7F57-83CE-7910EC71FFA4}"/>
            </ac:picMkLst>
          </pc:picChg>
          <pc:picChg chg="add mod">
            <ac:chgData name="Thomas MEYNIER" userId="4e9ccb8d-8a6c-42c9-a065-b47bd3aa88ff" providerId="ADAL" clId="{20A21348-2EDF-4718-ABBF-4C56CC4D6C62}" dt="2024-08-29T12:58:32.705" v="457" actId="1076"/>
            <ac:picMkLst>
              <pc:docMk/>
              <pc:sldMasterMk cId="1674498712" sldId="2147483711"/>
              <pc:sldLayoutMk cId="4020448379" sldId="2147483724"/>
              <ac:picMk id="4" creationId="{B3A7E096-48CC-B3C5-7393-7DF9BBB2317F}"/>
            </ac:picMkLst>
          </pc:picChg>
        </pc:sldLayoutChg>
      </pc:sldMasterChg>
      <pc:sldMasterChg chg="modSp mod modSldLayout">
        <pc:chgData name="Thomas MEYNIER" userId="4e9ccb8d-8a6c-42c9-a065-b47bd3aa88ff" providerId="ADAL" clId="{20A21348-2EDF-4718-ABBF-4C56CC4D6C62}" dt="2024-09-06T14:58:15.436" v="809"/>
        <pc:sldMasterMkLst>
          <pc:docMk/>
          <pc:sldMasterMk cId="3213274624" sldId="2147483725"/>
        </pc:sldMasterMkLst>
        <pc:spChg chg="mod">
          <ac:chgData name="Thomas MEYNIER" userId="4e9ccb8d-8a6c-42c9-a065-b47bd3aa88ff" providerId="ADAL" clId="{20A21348-2EDF-4718-ABBF-4C56CC4D6C62}" dt="2024-08-29T14:53:24.793" v="542" actId="20577"/>
          <ac:spMkLst>
            <pc:docMk/>
            <pc:sldMasterMk cId="3213274624" sldId="2147483725"/>
            <ac:spMk id="10" creationId="{06B76A71-6385-1EF4-C483-62233D5540F4}"/>
          </ac:spMkLst>
        </pc:spChg>
        <pc:sldLayoutChg chg="addSp delSp modSp mod">
          <pc:chgData name="Thomas MEYNIER" userId="4e9ccb8d-8a6c-42c9-a065-b47bd3aa88ff" providerId="ADAL" clId="{20A21348-2EDF-4718-ABBF-4C56CC4D6C62}" dt="2024-09-05T08:07:01.513" v="765"/>
          <pc:sldLayoutMkLst>
            <pc:docMk/>
            <pc:sldMasterMk cId="3213274624" sldId="2147483725"/>
            <pc:sldLayoutMk cId="1044047146" sldId="2147483726"/>
          </pc:sldLayoutMkLst>
          <pc:spChg chg="add mod">
            <ac:chgData name="Thomas MEYNIER" userId="4e9ccb8d-8a6c-42c9-a065-b47bd3aa88ff" providerId="ADAL" clId="{20A21348-2EDF-4718-ABBF-4C56CC4D6C62}" dt="2024-09-05T08:07:01.513" v="765"/>
            <ac:spMkLst>
              <pc:docMk/>
              <pc:sldMasterMk cId="3213274624" sldId="2147483725"/>
              <pc:sldLayoutMk cId="1044047146" sldId="2147483726"/>
              <ac:spMk id="2" creationId="{6ED7B798-C5AD-4FDF-4B21-2DCE1158F184}"/>
            </ac:spMkLst>
          </pc:spChg>
          <pc:picChg chg="del mod">
            <ac:chgData name="Thomas MEYNIER" userId="4e9ccb8d-8a6c-42c9-a065-b47bd3aa88ff" providerId="ADAL" clId="{20A21348-2EDF-4718-ABBF-4C56CC4D6C62}" dt="2024-08-29T12:57:40.133" v="423" actId="478"/>
            <ac:picMkLst>
              <pc:docMk/>
              <pc:sldMasterMk cId="3213274624" sldId="2147483725"/>
              <pc:sldLayoutMk cId="1044047146" sldId="2147483726"/>
              <ac:picMk id="2" creationId="{EBE634B8-A593-8B6A-6B6F-4D6D2FBAFAAB}"/>
            </ac:picMkLst>
          </pc:picChg>
          <pc:picChg chg="add mod">
            <ac:chgData name="Thomas MEYNIER" userId="4e9ccb8d-8a6c-42c9-a065-b47bd3aa88ff" providerId="ADAL" clId="{20A21348-2EDF-4718-ABBF-4C56CC4D6C62}" dt="2024-08-29T12:57:51.784" v="453" actId="1076"/>
            <ac:picMkLst>
              <pc:docMk/>
              <pc:sldMasterMk cId="3213274624" sldId="2147483725"/>
              <pc:sldLayoutMk cId="1044047146" sldId="2147483726"/>
              <ac:picMk id="4" creationId="{E178D9F5-BF61-E271-0A55-EDF96750C6B6}"/>
            </ac:picMkLst>
          </pc:picChg>
        </pc:sldLayoutChg>
        <pc:sldLayoutChg chg="addSp delSp modSp mod">
          <pc:chgData name="Thomas MEYNIER" userId="4e9ccb8d-8a6c-42c9-a065-b47bd3aa88ff" providerId="ADAL" clId="{20A21348-2EDF-4718-ABBF-4C56CC4D6C62}" dt="2024-09-06T14:58:13.457" v="808"/>
          <pc:sldLayoutMkLst>
            <pc:docMk/>
            <pc:sldMasterMk cId="3213274624" sldId="2147483725"/>
            <pc:sldLayoutMk cId="631078673" sldId="2147483727"/>
          </pc:sldLayoutMkLst>
          <pc:spChg chg="add mod">
            <ac:chgData name="Thomas MEYNIER" userId="4e9ccb8d-8a6c-42c9-a065-b47bd3aa88ff" providerId="ADAL" clId="{20A21348-2EDF-4718-ABBF-4C56CC4D6C62}" dt="2024-09-06T14:58:13.457" v="808"/>
            <ac:spMkLst>
              <pc:docMk/>
              <pc:sldMasterMk cId="3213274624" sldId="2147483725"/>
              <pc:sldLayoutMk cId="631078673" sldId="2147483727"/>
              <ac:spMk id="3" creationId="{43DBB94F-2E61-8DDD-839C-48EE05078F1B}"/>
            </ac:spMkLst>
          </pc:spChg>
          <pc:spChg chg="mod">
            <ac:chgData name="Thomas MEYNIER" userId="4e9ccb8d-8a6c-42c9-a065-b47bd3aa88ff" providerId="ADAL" clId="{20A21348-2EDF-4718-ABBF-4C56CC4D6C62}" dt="2024-08-29T12:51:46.257" v="351" actId="207"/>
            <ac:spMkLst>
              <pc:docMk/>
              <pc:sldMasterMk cId="3213274624" sldId="2147483725"/>
              <pc:sldLayoutMk cId="631078673" sldId="2147483727"/>
              <ac:spMk id="4" creationId="{A04BCEA5-3663-C0D2-B4CB-78AE91FA2419}"/>
            </ac:spMkLst>
          </pc:spChg>
          <pc:spChg chg="mod">
            <ac:chgData name="Thomas MEYNIER" userId="4e9ccb8d-8a6c-42c9-a065-b47bd3aa88ff" providerId="ADAL" clId="{20A21348-2EDF-4718-ABBF-4C56CC4D6C62}" dt="2024-08-29T12:49:54.277" v="341" actId="207"/>
            <ac:spMkLst>
              <pc:docMk/>
              <pc:sldMasterMk cId="3213274624" sldId="2147483725"/>
              <pc:sldLayoutMk cId="631078673" sldId="2147483727"/>
              <ac:spMk id="8" creationId="{234C9D97-36D1-10B3-6B74-E1B2DCC3D3AF}"/>
            </ac:spMkLst>
          </pc:spChg>
          <pc:picChg chg="del">
            <ac:chgData name="Thomas MEYNIER" userId="4e9ccb8d-8a6c-42c9-a065-b47bd3aa88ff" providerId="ADAL" clId="{20A21348-2EDF-4718-ABBF-4C56CC4D6C62}" dt="2024-08-29T12:57:20.510" v="406" actId="478"/>
            <ac:picMkLst>
              <pc:docMk/>
              <pc:sldMasterMk cId="3213274624" sldId="2147483725"/>
              <pc:sldLayoutMk cId="631078673" sldId="2147483727"/>
              <ac:picMk id="3" creationId="{9BDCAFAD-37B5-6EEC-9932-4E14B4A5820E}"/>
            </ac:picMkLst>
          </pc:picChg>
          <pc:picChg chg="add mod">
            <ac:chgData name="Thomas MEYNIER" userId="4e9ccb8d-8a6c-42c9-a065-b47bd3aa88ff" providerId="ADAL" clId="{20A21348-2EDF-4718-ABBF-4C56CC4D6C62}" dt="2024-08-29T12:57:20.911" v="407"/>
            <ac:picMkLst>
              <pc:docMk/>
              <pc:sldMasterMk cId="3213274624" sldId="2147483725"/>
              <pc:sldLayoutMk cId="631078673" sldId="2147483727"/>
              <ac:picMk id="6" creationId="{D9AB3BDE-AC35-67FB-3892-2119B5E03111}"/>
            </ac:picMkLst>
          </pc:picChg>
        </pc:sldLayoutChg>
        <pc:sldLayoutChg chg="addSp delSp modSp mod">
          <pc:chgData name="Thomas MEYNIER" userId="4e9ccb8d-8a6c-42c9-a065-b47bd3aa88ff" providerId="ADAL" clId="{20A21348-2EDF-4718-ABBF-4C56CC4D6C62}" dt="2024-09-06T14:58:15.436" v="809"/>
          <pc:sldLayoutMkLst>
            <pc:docMk/>
            <pc:sldMasterMk cId="3213274624" sldId="2147483725"/>
            <pc:sldLayoutMk cId="2696342523" sldId="2147483728"/>
          </pc:sldLayoutMkLst>
          <pc:spChg chg="add mod">
            <ac:chgData name="Thomas MEYNIER" userId="4e9ccb8d-8a6c-42c9-a065-b47bd3aa88ff" providerId="ADAL" clId="{20A21348-2EDF-4718-ABBF-4C56CC4D6C62}" dt="2024-09-06T14:58:15.436" v="809"/>
            <ac:spMkLst>
              <pc:docMk/>
              <pc:sldMasterMk cId="3213274624" sldId="2147483725"/>
              <pc:sldLayoutMk cId="2696342523" sldId="2147483728"/>
              <ac:spMk id="2" creationId="{0F0421B1-ECBC-2EE9-588E-D538CEF8470A}"/>
            </ac:spMkLst>
          </pc:spChg>
          <pc:spChg chg="del">
            <ac:chgData name="Thomas MEYNIER" userId="4e9ccb8d-8a6c-42c9-a065-b47bd3aa88ff" providerId="ADAL" clId="{20A21348-2EDF-4718-ABBF-4C56CC4D6C62}" dt="2024-08-29T12:53:01.214" v="352" actId="478"/>
            <ac:spMkLst>
              <pc:docMk/>
              <pc:sldMasterMk cId="3213274624" sldId="2147483725"/>
              <pc:sldLayoutMk cId="2696342523" sldId="2147483728"/>
              <ac:spMk id="2" creationId="{49274B99-62B2-9470-DB9B-2274776B2252}"/>
            </ac:spMkLst>
          </pc:spChg>
          <pc:spChg chg="add mod">
            <ac:chgData name="Thomas MEYNIER" userId="4e9ccb8d-8a6c-42c9-a065-b47bd3aa88ff" providerId="ADAL" clId="{20A21348-2EDF-4718-ABBF-4C56CC4D6C62}" dt="2024-08-29T12:53:01.616" v="353"/>
            <ac:spMkLst>
              <pc:docMk/>
              <pc:sldMasterMk cId="3213274624" sldId="2147483725"/>
              <pc:sldLayoutMk cId="2696342523" sldId="2147483728"/>
              <ac:spMk id="3" creationId="{1E48004F-1680-DCB3-19B9-5D32CB370D4A}"/>
            </ac:spMkLst>
          </pc:spChg>
          <pc:spChg chg="add mod">
            <ac:chgData name="Thomas MEYNIER" userId="4e9ccb8d-8a6c-42c9-a065-b47bd3aa88ff" providerId="ADAL" clId="{20A21348-2EDF-4718-ABBF-4C56CC4D6C62}" dt="2024-08-29T12:53:01.616" v="353"/>
            <ac:spMkLst>
              <pc:docMk/>
              <pc:sldMasterMk cId="3213274624" sldId="2147483725"/>
              <pc:sldLayoutMk cId="2696342523" sldId="2147483728"/>
              <ac:spMk id="4" creationId="{51872161-20EB-1222-D8B8-1DCC3E9ACE18}"/>
            </ac:spMkLst>
          </pc:spChg>
          <pc:spChg chg="del">
            <ac:chgData name="Thomas MEYNIER" userId="4e9ccb8d-8a6c-42c9-a065-b47bd3aa88ff" providerId="ADAL" clId="{20A21348-2EDF-4718-ABBF-4C56CC4D6C62}" dt="2024-08-29T12:53:01.214" v="352" actId="478"/>
            <ac:spMkLst>
              <pc:docMk/>
              <pc:sldMasterMk cId="3213274624" sldId="2147483725"/>
              <pc:sldLayoutMk cId="2696342523" sldId="2147483728"/>
              <ac:spMk id="6" creationId="{2119E9CA-F90F-70E0-4295-9F9D6CBD5F36}"/>
            </ac:spMkLst>
          </pc:spChg>
          <pc:spChg chg="mod">
            <ac:chgData name="Thomas MEYNIER" userId="4e9ccb8d-8a6c-42c9-a065-b47bd3aa88ff" providerId="ADAL" clId="{20A21348-2EDF-4718-ABBF-4C56CC4D6C62}" dt="2024-08-29T12:50:07.897" v="342" actId="207"/>
            <ac:spMkLst>
              <pc:docMk/>
              <pc:sldMasterMk cId="3213274624" sldId="2147483725"/>
              <pc:sldLayoutMk cId="2696342523" sldId="2147483728"/>
              <ac:spMk id="8" creationId="{234C9D97-36D1-10B3-6B74-E1B2DCC3D3AF}"/>
            </ac:spMkLst>
          </pc:spChg>
          <pc:picChg chg="add mod">
            <ac:chgData name="Thomas MEYNIER" userId="4e9ccb8d-8a6c-42c9-a065-b47bd3aa88ff" providerId="ADAL" clId="{20A21348-2EDF-4718-ABBF-4C56CC4D6C62}" dt="2024-08-29T12:57:16.938" v="405"/>
            <ac:picMkLst>
              <pc:docMk/>
              <pc:sldMasterMk cId="3213274624" sldId="2147483725"/>
              <pc:sldLayoutMk cId="2696342523" sldId="2147483728"/>
              <ac:picMk id="5" creationId="{2EA9C896-E7F5-0F6B-E43B-B41E5966CE9C}"/>
            </ac:picMkLst>
          </pc:picChg>
          <pc:picChg chg="del">
            <ac:chgData name="Thomas MEYNIER" userId="4e9ccb8d-8a6c-42c9-a065-b47bd3aa88ff" providerId="ADAL" clId="{20A21348-2EDF-4718-ABBF-4C56CC4D6C62}" dt="2024-08-29T12:57:16.543" v="404" actId="478"/>
            <ac:picMkLst>
              <pc:docMk/>
              <pc:sldMasterMk cId="3213274624" sldId="2147483725"/>
              <pc:sldLayoutMk cId="2696342523" sldId="2147483728"/>
              <ac:picMk id="7" creationId="{C32DFC9C-E01F-98AC-624D-4DEAEFEEBFFA}"/>
            </ac:picMkLst>
          </pc:picChg>
        </pc:sldLayoutChg>
        <pc:sldLayoutChg chg="addSp delSp modSp mod">
          <pc:chgData name="Thomas MEYNIER" userId="4e9ccb8d-8a6c-42c9-a065-b47bd3aa88ff" providerId="ADAL" clId="{20A21348-2EDF-4718-ABBF-4C56CC4D6C62}" dt="2024-08-29T12:57:13.134" v="403"/>
          <pc:sldLayoutMkLst>
            <pc:docMk/>
            <pc:sldMasterMk cId="3213274624" sldId="2147483725"/>
            <pc:sldLayoutMk cId="2058772845" sldId="2147483729"/>
          </pc:sldLayoutMkLst>
          <pc:spChg chg="del">
            <ac:chgData name="Thomas MEYNIER" userId="4e9ccb8d-8a6c-42c9-a065-b47bd3aa88ff" providerId="ADAL" clId="{20A21348-2EDF-4718-ABBF-4C56CC4D6C62}" dt="2024-08-29T12:53:06.148" v="354" actId="478"/>
            <ac:spMkLst>
              <pc:docMk/>
              <pc:sldMasterMk cId="3213274624" sldId="2147483725"/>
              <pc:sldLayoutMk cId="2058772845" sldId="2147483729"/>
              <ac:spMk id="2" creationId="{EB9000E2-035D-AD36-E4F0-F86EF2800D7D}"/>
            </ac:spMkLst>
          </pc:spChg>
          <pc:spChg chg="add mod">
            <ac:chgData name="Thomas MEYNIER" userId="4e9ccb8d-8a6c-42c9-a065-b47bd3aa88ff" providerId="ADAL" clId="{20A21348-2EDF-4718-ABBF-4C56CC4D6C62}" dt="2024-08-29T12:53:06.527" v="355"/>
            <ac:spMkLst>
              <pc:docMk/>
              <pc:sldMasterMk cId="3213274624" sldId="2147483725"/>
              <pc:sldLayoutMk cId="2058772845" sldId="2147483729"/>
              <ac:spMk id="3" creationId="{CF92DDB7-C6E1-3AA6-7EA4-3E43D705C559}"/>
            </ac:spMkLst>
          </pc:spChg>
          <pc:spChg chg="add mod">
            <ac:chgData name="Thomas MEYNIER" userId="4e9ccb8d-8a6c-42c9-a065-b47bd3aa88ff" providerId="ADAL" clId="{20A21348-2EDF-4718-ABBF-4C56CC4D6C62}" dt="2024-08-29T12:53:06.527" v="355"/>
            <ac:spMkLst>
              <pc:docMk/>
              <pc:sldMasterMk cId="3213274624" sldId="2147483725"/>
              <pc:sldLayoutMk cId="2058772845" sldId="2147483729"/>
              <ac:spMk id="4" creationId="{787437B6-F71F-FDE0-2D83-1A15E20FA330}"/>
            </ac:spMkLst>
          </pc:spChg>
          <pc:spChg chg="del">
            <ac:chgData name="Thomas MEYNIER" userId="4e9ccb8d-8a6c-42c9-a065-b47bd3aa88ff" providerId="ADAL" clId="{20A21348-2EDF-4718-ABBF-4C56CC4D6C62}" dt="2024-08-29T12:53:06.148" v="354" actId="478"/>
            <ac:spMkLst>
              <pc:docMk/>
              <pc:sldMasterMk cId="3213274624" sldId="2147483725"/>
              <pc:sldLayoutMk cId="2058772845" sldId="2147483729"/>
              <ac:spMk id="6" creationId="{1AD2FF74-8B10-DF06-5436-948DBFFBDF43}"/>
            </ac:spMkLst>
          </pc:spChg>
          <pc:spChg chg="mod">
            <ac:chgData name="Thomas MEYNIER" userId="4e9ccb8d-8a6c-42c9-a065-b47bd3aa88ff" providerId="ADAL" clId="{20A21348-2EDF-4718-ABBF-4C56CC4D6C62}" dt="2024-08-29T12:50:12.660" v="343" actId="207"/>
            <ac:spMkLst>
              <pc:docMk/>
              <pc:sldMasterMk cId="3213274624" sldId="2147483725"/>
              <pc:sldLayoutMk cId="2058772845" sldId="2147483729"/>
              <ac:spMk id="7" creationId="{1EC8A97E-63E6-84C4-E923-EC0AEDB6DD4A}"/>
            </ac:spMkLst>
          </pc:spChg>
          <pc:picChg chg="add mod">
            <ac:chgData name="Thomas MEYNIER" userId="4e9ccb8d-8a6c-42c9-a065-b47bd3aa88ff" providerId="ADAL" clId="{20A21348-2EDF-4718-ABBF-4C56CC4D6C62}" dt="2024-08-29T12:57:13.134" v="403"/>
            <ac:picMkLst>
              <pc:docMk/>
              <pc:sldMasterMk cId="3213274624" sldId="2147483725"/>
              <pc:sldLayoutMk cId="2058772845" sldId="2147483729"/>
              <ac:picMk id="5" creationId="{717C11A2-CC3F-278B-7F92-A2915D5C5C11}"/>
            </ac:picMkLst>
          </pc:picChg>
          <pc:picChg chg="del">
            <ac:chgData name="Thomas MEYNIER" userId="4e9ccb8d-8a6c-42c9-a065-b47bd3aa88ff" providerId="ADAL" clId="{20A21348-2EDF-4718-ABBF-4C56CC4D6C62}" dt="2024-08-29T12:57:12.744" v="402" actId="478"/>
            <ac:picMkLst>
              <pc:docMk/>
              <pc:sldMasterMk cId="3213274624" sldId="2147483725"/>
              <pc:sldLayoutMk cId="2058772845" sldId="2147483729"/>
              <ac:picMk id="8" creationId="{8F36C211-CF2A-8C0F-343B-2C3BCF8D9D5E}"/>
            </ac:picMkLst>
          </pc:picChg>
        </pc:sldLayoutChg>
        <pc:sldLayoutChg chg="addSp delSp modSp mod">
          <pc:chgData name="Thomas MEYNIER" userId="4e9ccb8d-8a6c-42c9-a065-b47bd3aa88ff" providerId="ADAL" clId="{20A21348-2EDF-4718-ABBF-4C56CC4D6C62}" dt="2024-09-05T08:31:45.046" v="791" actId="166"/>
          <pc:sldLayoutMkLst>
            <pc:docMk/>
            <pc:sldMasterMk cId="3213274624" sldId="2147483725"/>
            <pc:sldLayoutMk cId="4238178424" sldId="2147483730"/>
          </pc:sldLayoutMkLst>
          <pc:spChg chg="add mod">
            <ac:chgData name="Thomas MEYNIER" userId="4e9ccb8d-8a6c-42c9-a065-b47bd3aa88ff" providerId="ADAL" clId="{20A21348-2EDF-4718-ABBF-4C56CC4D6C62}" dt="2024-09-05T08:31:36.309" v="789"/>
            <ac:spMkLst>
              <pc:docMk/>
              <pc:sldMasterMk cId="3213274624" sldId="2147483725"/>
              <pc:sldLayoutMk cId="4238178424" sldId="2147483730"/>
              <ac:spMk id="3" creationId="{73E885C2-4599-B72C-DA5C-BD001C003628}"/>
            </ac:spMkLst>
          </pc:spChg>
          <pc:spChg chg="ord">
            <ac:chgData name="Thomas MEYNIER" userId="4e9ccb8d-8a6c-42c9-a065-b47bd3aa88ff" providerId="ADAL" clId="{20A21348-2EDF-4718-ABBF-4C56CC4D6C62}" dt="2024-09-05T08:31:45.046" v="791" actId="166"/>
            <ac:spMkLst>
              <pc:docMk/>
              <pc:sldMasterMk cId="3213274624" sldId="2147483725"/>
              <pc:sldLayoutMk cId="4238178424" sldId="2147483730"/>
              <ac:spMk id="40" creationId="{E9748E69-AF3D-6875-6B64-8ED547D7C1AC}"/>
            </ac:spMkLst>
          </pc:spChg>
          <pc:picChg chg="add mod ord">
            <ac:chgData name="Thomas MEYNIER" userId="4e9ccb8d-8a6c-42c9-a065-b47bd3aa88ff" providerId="ADAL" clId="{20A21348-2EDF-4718-ABBF-4C56CC4D6C62}" dt="2024-09-05T08:31:40.483" v="790" actId="166"/>
            <ac:picMkLst>
              <pc:docMk/>
              <pc:sldMasterMk cId="3213274624" sldId="2147483725"/>
              <pc:sldLayoutMk cId="4238178424" sldId="2147483730"/>
              <ac:picMk id="2" creationId="{A92EE217-E2AC-6351-0E50-6E3B1E5657BF}"/>
            </ac:picMkLst>
          </pc:picChg>
          <pc:picChg chg="del">
            <ac:chgData name="Thomas MEYNIER" userId="4e9ccb8d-8a6c-42c9-a065-b47bd3aa88ff" providerId="ADAL" clId="{20A21348-2EDF-4718-ABBF-4C56CC4D6C62}" dt="2024-08-29T14:53:12.299" v="534" actId="478"/>
            <ac:picMkLst>
              <pc:docMk/>
              <pc:sldMasterMk cId="3213274624" sldId="2147483725"/>
              <pc:sldLayoutMk cId="4238178424" sldId="2147483730"/>
              <ac:picMk id="4" creationId="{7CB93E24-122A-0B5F-AF59-6B216F45DE81}"/>
            </ac:picMkLst>
          </pc:picChg>
        </pc:sldLayoutChg>
        <pc:sldLayoutChg chg="addSp delSp modSp mod">
          <pc:chgData name="Thomas MEYNIER" userId="4e9ccb8d-8a6c-42c9-a065-b47bd3aa88ff" providerId="ADAL" clId="{20A21348-2EDF-4718-ABBF-4C56CC4D6C62}" dt="2024-08-29T12:57:08.487" v="401"/>
          <pc:sldLayoutMkLst>
            <pc:docMk/>
            <pc:sldMasterMk cId="3213274624" sldId="2147483725"/>
            <pc:sldLayoutMk cId="3321890728" sldId="2147483731"/>
          </pc:sldLayoutMkLst>
          <pc:spChg chg="del">
            <ac:chgData name="Thomas MEYNIER" userId="4e9ccb8d-8a6c-42c9-a065-b47bd3aa88ff" providerId="ADAL" clId="{20A21348-2EDF-4718-ABBF-4C56CC4D6C62}" dt="2024-08-29T12:53:11.047" v="356" actId="478"/>
            <ac:spMkLst>
              <pc:docMk/>
              <pc:sldMasterMk cId="3213274624" sldId="2147483725"/>
              <pc:sldLayoutMk cId="3321890728" sldId="2147483731"/>
              <ac:spMk id="2" creationId="{ECEDD821-E4F8-F92F-2D9B-8C29DB769F68}"/>
            </ac:spMkLst>
          </pc:spChg>
          <pc:spChg chg="add mod">
            <ac:chgData name="Thomas MEYNIER" userId="4e9ccb8d-8a6c-42c9-a065-b47bd3aa88ff" providerId="ADAL" clId="{20A21348-2EDF-4718-ABBF-4C56CC4D6C62}" dt="2024-08-29T12:53:11.436" v="357"/>
            <ac:spMkLst>
              <pc:docMk/>
              <pc:sldMasterMk cId="3213274624" sldId="2147483725"/>
              <pc:sldLayoutMk cId="3321890728" sldId="2147483731"/>
              <ac:spMk id="4" creationId="{6DD6258D-FE76-C871-468C-690040D3FE46}"/>
            </ac:spMkLst>
          </pc:spChg>
          <pc:spChg chg="del">
            <ac:chgData name="Thomas MEYNIER" userId="4e9ccb8d-8a6c-42c9-a065-b47bd3aa88ff" providerId="ADAL" clId="{20A21348-2EDF-4718-ABBF-4C56CC4D6C62}" dt="2024-08-29T12:53:11.047" v="356" actId="478"/>
            <ac:spMkLst>
              <pc:docMk/>
              <pc:sldMasterMk cId="3213274624" sldId="2147483725"/>
              <pc:sldLayoutMk cId="3321890728" sldId="2147483731"/>
              <ac:spMk id="6" creationId="{99D985E1-FB00-D2BE-3E68-0BB47BCA5869}"/>
            </ac:spMkLst>
          </pc:spChg>
          <pc:spChg chg="mod">
            <ac:chgData name="Thomas MEYNIER" userId="4e9ccb8d-8a6c-42c9-a065-b47bd3aa88ff" providerId="ADAL" clId="{20A21348-2EDF-4718-ABBF-4C56CC4D6C62}" dt="2024-08-29T12:50:20.467" v="344" actId="207"/>
            <ac:spMkLst>
              <pc:docMk/>
              <pc:sldMasterMk cId="3213274624" sldId="2147483725"/>
              <pc:sldLayoutMk cId="3321890728" sldId="2147483731"/>
              <ac:spMk id="7" creationId="{1EC8A97E-63E6-84C4-E923-EC0AEDB6DD4A}"/>
            </ac:spMkLst>
          </pc:spChg>
          <pc:spChg chg="add mod">
            <ac:chgData name="Thomas MEYNIER" userId="4e9ccb8d-8a6c-42c9-a065-b47bd3aa88ff" providerId="ADAL" clId="{20A21348-2EDF-4718-ABBF-4C56CC4D6C62}" dt="2024-08-29T12:53:11.436" v="357"/>
            <ac:spMkLst>
              <pc:docMk/>
              <pc:sldMasterMk cId="3213274624" sldId="2147483725"/>
              <pc:sldLayoutMk cId="3321890728" sldId="2147483731"/>
              <ac:spMk id="10" creationId="{AAAA69FF-ED45-BF0C-0DED-E5F85D76771D}"/>
            </ac:spMkLst>
          </pc:spChg>
          <pc:picChg chg="del">
            <ac:chgData name="Thomas MEYNIER" userId="4e9ccb8d-8a6c-42c9-a065-b47bd3aa88ff" providerId="ADAL" clId="{20A21348-2EDF-4718-ABBF-4C56CC4D6C62}" dt="2024-08-29T12:57:08.070" v="400" actId="478"/>
            <ac:picMkLst>
              <pc:docMk/>
              <pc:sldMasterMk cId="3213274624" sldId="2147483725"/>
              <pc:sldLayoutMk cId="3321890728" sldId="2147483731"/>
              <ac:picMk id="9" creationId="{800A5F5C-05CA-33C2-9F7D-8297AFD29BC2}"/>
            </ac:picMkLst>
          </pc:picChg>
          <pc:picChg chg="add mod">
            <ac:chgData name="Thomas MEYNIER" userId="4e9ccb8d-8a6c-42c9-a065-b47bd3aa88ff" providerId="ADAL" clId="{20A21348-2EDF-4718-ABBF-4C56CC4D6C62}" dt="2024-08-29T12:57:08.487" v="401"/>
            <ac:picMkLst>
              <pc:docMk/>
              <pc:sldMasterMk cId="3213274624" sldId="2147483725"/>
              <pc:sldLayoutMk cId="3321890728" sldId="2147483731"/>
              <ac:picMk id="11" creationId="{A89AACCA-633B-4060-8DC8-C9CE469F7943}"/>
            </ac:picMkLst>
          </pc:picChg>
        </pc:sldLayoutChg>
        <pc:sldLayoutChg chg="addSp delSp modSp mod">
          <pc:chgData name="Thomas MEYNIER" userId="4e9ccb8d-8a6c-42c9-a065-b47bd3aa88ff" providerId="ADAL" clId="{20A21348-2EDF-4718-ABBF-4C56CC4D6C62}" dt="2024-08-29T12:57:04.996" v="399"/>
          <pc:sldLayoutMkLst>
            <pc:docMk/>
            <pc:sldMasterMk cId="3213274624" sldId="2147483725"/>
            <pc:sldLayoutMk cId="721455279" sldId="2147483732"/>
          </pc:sldLayoutMkLst>
          <pc:spChg chg="del">
            <ac:chgData name="Thomas MEYNIER" userId="4e9ccb8d-8a6c-42c9-a065-b47bd3aa88ff" providerId="ADAL" clId="{20A21348-2EDF-4718-ABBF-4C56CC4D6C62}" dt="2024-08-29T12:53:16.542" v="358" actId="478"/>
            <ac:spMkLst>
              <pc:docMk/>
              <pc:sldMasterMk cId="3213274624" sldId="2147483725"/>
              <pc:sldLayoutMk cId="721455279" sldId="2147483732"/>
              <ac:spMk id="2" creationId="{7C0E3283-C871-5B6C-4F76-44A734427276}"/>
            </ac:spMkLst>
          </pc:spChg>
          <pc:spChg chg="add mod">
            <ac:chgData name="Thomas MEYNIER" userId="4e9ccb8d-8a6c-42c9-a065-b47bd3aa88ff" providerId="ADAL" clId="{20A21348-2EDF-4718-ABBF-4C56CC4D6C62}" dt="2024-08-29T12:53:16.895" v="359"/>
            <ac:spMkLst>
              <pc:docMk/>
              <pc:sldMasterMk cId="3213274624" sldId="2147483725"/>
              <pc:sldLayoutMk cId="721455279" sldId="2147483732"/>
              <ac:spMk id="3" creationId="{C5E69251-6657-E7F2-150F-DE9BDFB9FA12}"/>
            </ac:spMkLst>
          </pc:spChg>
          <pc:spChg chg="add mod">
            <ac:chgData name="Thomas MEYNIER" userId="4e9ccb8d-8a6c-42c9-a065-b47bd3aa88ff" providerId="ADAL" clId="{20A21348-2EDF-4718-ABBF-4C56CC4D6C62}" dt="2024-08-29T12:53:16.895" v="359"/>
            <ac:spMkLst>
              <pc:docMk/>
              <pc:sldMasterMk cId="3213274624" sldId="2147483725"/>
              <pc:sldLayoutMk cId="721455279" sldId="2147483732"/>
              <ac:spMk id="4" creationId="{01580930-059F-43AC-8E41-6A833CBF1D17}"/>
            </ac:spMkLst>
          </pc:spChg>
          <pc:spChg chg="del">
            <ac:chgData name="Thomas MEYNIER" userId="4e9ccb8d-8a6c-42c9-a065-b47bd3aa88ff" providerId="ADAL" clId="{20A21348-2EDF-4718-ABBF-4C56CC4D6C62}" dt="2024-08-29T12:53:16.542" v="358" actId="478"/>
            <ac:spMkLst>
              <pc:docMk/>
              <pc:sldMasterMk cId="3213274624" sldId="2147483725"/>
              <pc:sldLayoutMk cId="721455279" sldId="2147483732"/>
              <ac:spMk id="6" creationId="{56F7DF55-8AF2-D4BA-1BA7-46252EF1F10E}"/>
            </ac:spMkLst>
          </pc:spChg>
          <pc:spChg chg="mod">
            <ac:chgData name="Thomas MEYNIER" userId="4e9ccb8d-8a6c-42c9-a065-b47bd3aa88ff" providerId="ADAL" clId="{20A21348-2EDF-4718-ABBF-4C56CC4D6C62}" dt="2024-08-29T12:50:24.602" v="345" actId="207"/>
            <ac:spMkLst>
              <pc:docMk/>
              <pc:sldMasterMk cId="3213274624" sldId="2147483725"/>
              <pc:sldLayoutMk cId="721455279" sldId="2147483732"/>
              <ac:spMk id="7" creationId="{1EC8A97E-63E6-84C4-E923-EC0AEDB6DD4A}"/>
            </ac:spMkLst>
          </pc:spChg>
          <pc:picChg chg="add mod">
            <ac:chgData name="Thomas MEYNIER" userId="4e9ccb8d-8a6c-42c9-a065-b47bd3aa88ff" providerId="ADAL" clId="{20A21348-2EDF-4718-ABBF-4C56CC4D6C62}" dt="2024-08-29T12:57:04.996" v="399"/>
            <ac:picMkLst>
              <pc:docMk/>
              <pc:sldMasterMk cId="3213274624" sldId="2147483725"/>
              <pc:sldLayoutMk cId="721455279" sldId="2147483732"/>
              <ac:picMk id="5" creationId="{A225B27F-E869-8936-C81C-E566C37AB559}"/>
            </ac:picMkLst>
          </pc:picChg>
          <pc:picChg chg="del">
            <ac:chgData name="Thomas MEYNIER" userId="4e9ccb8d-8a6c-42c9-a065-b47bd3aa88ff" providerId="ADAL" clId="{20A21348-2EDF-4718-ABBF-4C56CC4D6C62}" dt="2024-08-29T12:57:04.569" v="398" actId="478"/>
            <ac:picMkLst>
              <pc:docMk/>
              <pc:sldMasterMk cId="3213274624" sldId="2147483725"/>
              <pc:sldLayoutMk cId="721455279" sldId="2147483732"/>
              <ac:picMk id="9" creationId="{243F665B-FBED-DF96-0F06-D3D4040A1BAA}"/>
            </ac:picMkLst>
          </pc:picChg>
        </pc:sldLayoutChg>
        <pc:sldLayoutChg chg="addSp delSp modSp mod">
          <pc:chgData name="Thomas MEYNIER" userId="4e9ccb8d-8a6c-42c9-a065-b47bd3aa88ff" providerId="ADAL" clId="{20A21348-2EDF-4718-ABBF-4C56CC4D6C62}" dt="2024-08-29T12:57:00.598" v="397"/>
          <pc:sldLayoutMkLst>
            <pc:docMk/>
            <pc:sldMasterMk cId="3213274624" sldId="2147483725"/>
            <pc:sldLayoutMk cId="3253265579" sldId="2147483733"/>
          </pc:sldLayoutMkLst>
          <pc:spChg chg="del">
            <ac:chgData name="Thomas MEYNIER" userId="4e9ccb8d-8a6c-42c9-a065-b47bd3aa88ff" providerId="ADAL" clId="{20A21348-2EDF-4718-ABBF-4C56CC4D6C62}" dt="2024-08-29T12:53:21.690" v="360" actId="478"/>
            <ac:spMkLst>
              <pc:docMk/>
              <pc:sldMasterMk cId="3213274624" sldId="2147483725"/>
              <pc:sldLayoutMk cId="3253265579" sldId="2147483733"/>
              <ac:spMk id="2" creationId="{4CAFCDED-D8FD-E5D7-5D40-056F95B4B841}"/>
            </ac:spMkLst>
          </pc:spChg>
          <pc:spChg chg="add mod">
            <ac:chgData name="Thomas MEYNIER" userId="4e9ccb8d-8a6c-42c9-a065-b47bd3aa88ff" providerId="ADAL" clId="{20A21348-2EDF-4718-ABBF-4C56CC4D6C62}" dt="2024-08-29T12:53:22.076" v="361"/>
            <ac:spMkLst>
              <pc:docMk/>
              <pc:sldMasterMk cId="3213274624" sldId="2147483725"/>
              <pc:sldLayoutMk cId="3253265579" sldId="2147483733"/>
              <ac:spMk id="5" creationId="{72FC3487-5DB1-E5EA-4516-ED2AF56F94B9}"/>
            </ac:spMkLst>
          </pc:spChg>
          <pc:spChg chg="add mod">
            <ac:chgData name="Thomas MEYNIER" userId="4e9ccb8d-8a6c-42c9-a065-b47bd3aa88ff" providerId="ADAL" clId="{20A21348-2EDF-4718-ABBF-4C56CC4D6C62}" dt="2024-08-29T12:53:22.076" v="361"/>
            <ac:spMkLst>
              <pc:docMk/>
              <pc:sldMasterMk cId="3213274624" sldId="2147483725"/>
              <pc:sldLayoutMk cId="3253265579" sldId="2147483733"/>
              <ac:spMk id="6" creationId="{96638511-35AF-60BC-A959-29F7EC2A1C1C}"/>
            </ac:spMkLst>
          </pc:spChg>
          <pc:spChg chg="mod">
            <ac:chgData name="Thomas MEYNIER" userId="4e9ccb8d-8a6c-42c9-a065-b47bd3aa88ff" providerId="ADAL" clId="{20A21348-2EDF-4718-ABBF-4C56CC4D6C62}" dt="2024-08-29T12:50:27.738" v="346" actId="207"/>
            <ac:spMkLst>
              <pc:docMk/>
              <pc:sldMasterMk cId="3213274624" sldId="2147483725"/>
              <pc:sldLayoutMk cId="3253265579" sldId="2147483733"/>
              <ac:spMk id="7" creationId="{1EC8A97E-63E6-84C4-E923-EC0AEDB6DD4A}"/>
            </ac:spMkLst>
          </pc:spChg>
          <pc:spChg chg="del">
            <ac:chgData name="Thomas MEYNIER" userId="4e9ccb8d-8a6c-42c9-a065-b47bd3aa88ff" providerId="ADAL" clId="{20A21348-2EDF-4718-ABBF-4C56CC4D6C62}" dt="2024-08-29T12:53:21.690" v="360" actId="478"/>
            <ac:spMkLst>
              <pc:docMk/>
              <pc:sldMasterMk cId="3213274624" sldId="2147483725"/>
              <pc:sldLayoutMk cId="3253265579" sldId="2147483733"/>
              <ac:spMk id="10" creationId="{F2A7FDB9-DE5A-12CA-CBB0-0448EDC109D2}"/>
            </ac:spMkLst>
          </pc:spChg>
          <pc:picChg chg="add mod">
            <ac:chgData name="Thomas MEYNIER" userId="4e9ccb8d-8a6c-42c9-a065-b47bd3aa88ff" providerId="ADAL" clId="{20A21348-2EDF-4718-ABBF-4C56CC4D6C62}" dt="2024-08-29T12:57:00.598" v="397"/>
            <ac:picMkLst>
              <pc:docMk/>
              <pc:sldMasterMk cId="3213274624" sldId="2147483725"/>
              <pc:sldLayoutMk cId="3253265579" sldId="2147483733"/>
              <ac:picMk id="9" creationId="{AB3FDF75-B26B-9FE9-BC89-2C4AFD20A6C7}"/>
            </ac:picMkLst>
          </pc:picChg>
          <pc:picChg chg="del">
            <ac:chgData name="Thomas MEYNIER" userId="4e9ccb8d-8a6c-42c9-a065-b47bd3aa88ff" providerId="ADAL" clId="{20A21348-2EDF-4718-ABBF-4C56CC4D6C62}" dt="2024-08-29T12:57:00.223" v="396" actId="478"/>
            <ac:picMkLst>
              <pc:docMk/>
              <pc:sldMasterMk cId="3213274624" sldId="2147483725"/>
              <pc:sldLayoutMk cId="3253265579" sldId="2147483733"/>
              <ac:picMk id="11" creationId="{D2B1AD7C-6699-E84F-41FB-B841A5FB6603}"/>
            </ac:picMkLst>
          </pc:picChg>
        </pc:sldLayoutChg>
        <pc:sldLayoutChg chg="addSp delSp modSp mod">
          <pc:chgData name="Thomas MEYNIER" userId="4e9ccb8d-8a6c-42c9-a065-b47bd3aa88ff" providerId="ADAL" clId="{20A21348-2EDF-4718-ABBF-4C56CC4D6C62}" dt="2024-08-29T12:56:57.189" v="395"/>
          <pc:sldLayoutMkLst>
            <pc:docMk/>
            <pc:sldMasterMk cId="3213274624" sldId="2147483725"/>
            <pc:sldLayoutMk cId="3291405213" sldId="2147483734"/>
          </pc:sldLayoutMkLst>
          <pc:spChg chg="del">
            <ac:chgData name="Thomas MEYNIER" userId="4e9ccb8d-8a6c-42c9-a065-b47bd3aa88ff" providerId="ADAL" clId="{20A21348-2EDF-4718-ABBF-4C56CC4D6C62}" dt="2024-08-29T12:53:27.188" v="362" actId="478"/>
            <ac:spMkLst>
              <pc:docMk/>
              <pc:sldMasterMk cId="3213274624" sldId="2147483725"/>
              <pc:sldLayoutMk cId="3291405213" sldId="2147483734"/>
              <ac:spMk id="5" creationId="{878C7F29-E10D-2D82-FB94-2823E78B5AF5}"/>
            </ac:spMkLst>
          </pc:spChg>
          <pc:spChg chg="add mod">
            <ac:chgData name="Thomas MEYNIER" userId="4e9ccb8d-8a6c-42c9-a065-b47bd3aa88ff" providerId="ADAL" clId="{20A21348-2EDF-4718-ABBF-4C56CC4D6C62}" dt="2024-08-29T12:53:27.566" v="363"/>
            <ac:spMkLst>
              <pc:docMk/>
              <pc:sldMasterMk cId="3213274624" sldId="2147483725"/>
              <pc:sldLayoutMk cId="3291405213" sldId="2147483734"/>
              <ac:spMk id="6" creationId="{55B00A00-75FE-31E8-720D-0C11499D5E4B}"/>
            </ac:spMkLst>
          </pc:spChg>
          <pc:spChg chg="mod">
            <ac:chgData name="Thomas MEYNIER" userId="4e9ccb8d-8a6c-42c9-a065-b47bd3aa88ff" providerId="ADAL" clId="{20A21348-2EDF-4718-ABBF-4C56CC4D6C62}" dt="2024-08-29T12:50:34.870" v="347" actId="207"/>
            <ac:spMkLst>
              <pc:docMk/>
              <pc:sldMasterMk cId="3213274624" sldId="2147483725"/>
              <pc:sldLayoutMk cId="3291405213" sldId="2147483734"/>
              <ac:spMk id="7" creationId="{1EC8A97E-63E6-84C4-E923-EC0AEDB6DD4A}"/>
            </ac:spMkLst>
          </pc:spChg>
          <pc:spChg chg="add mod">
            <ac:chgData name="Thomas MEYNIER" userId="4e9ccb8d-8a6c-42c9-a065-b47bd3aa88ff" providerId="ADAL" clId="{20A21348-2EDF-4718-ABBF-4C56CC4D6C62}" dt="2024-08-29T12:53:27.566" v="363"/>
            <ac:spMkLst>
              <pc:docMk/>
              <pc:sldMasterMk cId="3213274624" sldId="2147483725"/>
              <pc:sldLayoutMk cId="3291405213" sldId="2147483734"/>
              <ac:spMk id="8" creationId="{6A839E67-CBA4-B523-64A0-53DF35ABFF0E}"/>
            </ac:spMkLst>
          </pc:spChg>
          <pc:spChg chg="del">
            <ac:chgData name="Thomas MEYNIER" userId="4e9ccb8d-8a6c-42c9-a065-b47bd3aa88ff" providerId="ADAL" clId="{20A21348-2EDF-4718-ABBF-4C56CC4D6C62}" dt="2024-08-29T12:53:27.188" v="362" actId="478"/>
            <ac:spMkLst>
              <pc:docMk/>
              <pc:sldMasterMk cId="3213274624" sldId="2147483725"/>
              <pc:sldLayoutMk cId="3291405213" sldId="2147483734"/>
              <ac:spMk id="10" creationId="{259F7CCF-4962-3535-B83D-308F3947F7A9}"/>
            </ac:spMkLst>
          </pc:spChg>
          <pc:picChg chg="add mod">
            <ac:chgData name="Thomas MEYNIER" userId="4e9ccb8d-8a6c-42c9-a065-b47bd3aa88ff" providerId="ADAL" clId="{20A21348-2EDF-4718-ABBF-4C56CC4D6C62}" dt="2024-08-29T12:56:57.189" v="395"/>
            <ac:picMkLst>
              <pc:docMk/>
              <pc:sldMasterMk cId="3213274624" sldId="2147483725"/>
              <pc:sldLayoutMk cId="3291405213" sldId="2147483734"/>
              <ac:picMk id="9" creationId="{856692B9-49BD-C051-BE62-CCCE2A86606A}"/>
            </ac:picMkLst>
          </pc:picChg>
          <pc:picChg chg="del">
            <ac:chgData name="Thomas MEYNIER" userId="4e9ccb8d-8a6c-42c9-a065-b47bd3aa88ff" providerId="ADAL" clId="{20A21348-2EDF-4718-ABBF-4C56CC4D6C62}" dt="2024-08-29T12:56:56.779" v="394" actId="478"/>
            <ac:picMkLst>
              <pc:docMk/>
              <pc:sldMasterMk cId="3213274624" sldId="2147483725"/>
              <pc:sldLayoutMk cId="3291405213" sldId="2147483734"/>
              <ac:picMk id="11" creationId="{66D9B03E-E46A-F133-B38F-0BE4AE71130F}"/>
            </ac:picMkLst>
          </pc:picChg>
        </pc:sldLayoutChg>
        <pc:sldLayoutChg chg="addSp delSp modSp mod">
          <pc:chgData name="Thomas MEYNIER" userId="4e9ccb8d-8a6c-42c9-a065-b47bd3aa88ff" providerId="ADAL" clId="{20A21348-2EDF-4718-ABBF-4C56CC4D6C62}" dt="2024-08-29T12:56:53.732" v="393"/>
          <pc:sldLayoutMkLst>
            <pc:docMk/>
            <pc:sldMasterMk cId="3213274624" sldId="2147483725"/>
            <pc:sldLayoutMk cId="167405914" sldId="2147483735"/>
          </pc:sldLayoutMkLst>
          <pc:spChg chg="del">
            <ac:chgData name="Thomas MEYNIER" userId="4e9ccb8d-8a6c-42c9-a065-b47bd3aa88ff" providerId="ADAL" clId="{20A21348-2EDF-4718-ABBF-4C56CC4D6C62}" dt="2024-08-29T12:53:32.263" v="364" actId="478"/>
            <ac:spMkLst>
              <pc:docMk/>
              <pc:sldMasterMk cId="3213274624" sldId="2147483725"/>
              <pc:sldLayoutMk cId="167405914" sldId="2147483735"/>
              <ac:spMk id="5" creationId="{FF79E4E9-4CD6-7BDE-D1C6-06684B7F5C44}"/>
            </ac:spMkLst>
          </pc:spChg>
          <pc:spChg chg="add mod">
            <ac:chgData name="Thomas MEYNIER" userId="4e9ccb8d-8a6c-42c9-a065-b47bd3aa88ff" providerId="ADAL" clId="{20A21348-2EDF-4718-ABBF-4C56CC4D6C62}" dt="2024-08-29T12:53:32.631" v="365"/>
            <ac:spMkLst>
              <pc:docMk/>
              <pc:sldMasterMk cId="3213274624" sldId="2147483725"/>
              <pc:sldLayoutMk cId="167405914" sldId="2147483735"/>
              <ac:spMk id="6" creationId="{1415D9FD-31E0-F300-B324-E342C2FFDFD3}"/>
            </ac:spMkLst>
          </pc:spChg>
          <pc:spChg chg="mod">
            <ac:chgData name="Thomas MEYNIER" userId="4e9ccb8d-8a6c-42c9-a065-b47bd3aa88ff" providerId="ADAL" clId="{20A21348-2EDF-4718-ABBF-4C56CC4D6C62}" dt="2024-08-29T12:50:41.012" v="348" actId="207"/>
            <ac:spMkLst>
              <pc:docMk/>
              <pc:sldMasterMk cId="3213274624" sldId="2147483725"/>
              <pc:sldLayoutMk cId="167405914" sldId="2147483735"/>
              <ac:spMk id="7" creationId="{1EC8A97E-63E6-84C4-E923-EC0AEDB6DD4A}"/>
            </ac:spMkLst>
          </pc:spChg>
          <pc:spChg chg="add mod">
            <ac:chgData name="Thomas MEYNIER" userId="4e9ccb8d-8a6c-42c9-a065-b47bd3aa88ff" providerId="ADAL" clId="{20A21348-2EDF-4718-ABBF-4C56CC4D6C62}" dt="2024-08-29T12:53:32.631" v="365"/>
            <ac:spMkLst>
              <pc:docMk/>
              <pc:sldMasterMk cId="3213274624" sldId="2147483725"/>
              <pc:sldLayoutMk cId="167405914" sldId="2147483735"/>
              <ac:spMk id="8" creationId="{28F8A25F-6000-B767-AA3F-5901C9F9F593}"/>
            </ac:spMkLst>
          </pc:spChg>
          <pc:spChg chg="del">
            <ac:chgData name="Thomas MEYNIER" userId="4e9ccb8d-8a6c-42c9-a065-b47bd3aa88ff" providerId="ADAL" clId="{20A21348-2EDF-4718-ABBF-4C56CC4D6C62}" dt="2024-08-29T12:53:32.263" v="364" actId="478"/>
            <ac:spMkLst>
              <pc:docMk/>
              <pc:sldMasterMk cId="3213274624" sldId="2147483725"/>
              <pc:sldLayoutMk cId="167405914" sldId="2147483735"/>
              <ac:spMk id="10" creationId="{B64A0321-5D55-B858-9D9D-0F3A518847FF}"/>
            </ac:spMkLst>
          </pc:spChg>
          <pc:picChg chg="add mod">
            <ac:chgData name="Thomas MEYNIER" userId="4e9ccb8d-8a6c-42c9-a065-b47bd3aa88ff" providerId="ADAL" clId="{20A21348-2EDF-4718-ABBF-4C56CC4D6C62}" dt="2024-08-29T12:56:53.732" v="393"/>
            <ac:picMkLst>
              <pc:docMk/>
              <pc:sldMasterMk cId="3213274624" sldId="2147483725"/>
              <pc:sldLayoutMk cId="167405914" sldId="2147483735"/>
              <ac:picMk id="9" creationId="{39065264-C5CC-6851-96D2-47E04D9F7462}"/>
            </ac:picMkLst>
          </pc:picChg>
          <pc:picChg chg="del">
            <ac:chgData name="Thomas MEYNIER" userId="4e9ccb8d-8a6c-42c9-a065-b47bd3aa88ff" providerId="ADAL" clId="{20A21348-2EDF-4718-ABBF-4C56CC4D6C62}" dt="2024-08-29T12:56:53.307" v="392" actId="478"/>
            <ac:picMkLst>
              <pc:docMk/>
              <pc:sldMasterMk cId="3213274624" sldId="2147483725"/>
              <pc:sldLayoutMk cId="167405914" sldId="2147483735"/>
              <ac:picMk id="11" creationId="{00B0E418-8ADA-1D79-A76D-F802A071139F}"/>
            </ac:picMkLst>
          </pc:picChg>
        </pc:sldLayoutChg>
        <pc:sldLayoutChg chg="addSp delSp modSp mod">
          <pc:chgData name="Thomas MEYNIER" userId="4e9ccb8d-8a6c-42c9-a065-b47bd3aa88ff" providerId="ADAL" clId="{20A21348-2EDF-4718-ABBF-4C56CC4D6C62}" dt="2024-08-29T15:27:08.861" v="745" actId="1076"/>
          <pc:sldLayoutMkLst>
            <pc:docMk/>
            <pc:sldMasterMk cId="3213274624" sldId="2147483725"/>
            <pc:sldLayoutMk cId="1967722331" sldId="2147483736"/>
          </pc:sldLayoutMkLst>
          <pc:spChg chg="del">
            <ac:chgData name="Thomas MEYNIER" userId="4e9ccb8d-8a6c-42c9-a065-b47bd3aa88ff" providerId="ADAL" clId="{20A21348-2EDF-4718-ABBF-4C56CC4D6C62}" dt="2024-08-29T12:53:37.985" v="366" actId="478"/>
            <ac:spMkLst>
              <pc:docMk/>
              <pc:sldMasterMk cId="3213274624" sldId="2147483725"/>
              <pc:sldLayoutMk cId="1967722331" sldId="2147483736"/>
              <ac:spMk id="2" creationId="{0B6264C3-549C-9AFC-20C3-4B2ABDB152A0}"/>
            </ac:spMkLst>
          </pc:spChg>
          <pc:spChg chg="add mod">
            <ac:chgData name="Thomas MEYNIER" userId="4e9ccb8d-8a6c-42c9-a065-b47bd3aa88ff" providerId="ADAL" clId="{20A21348-2EDF-4718-ABBF-4C56CC4D6C62}" dt="2024-08-29T12:53:38.360" v="367"/>
            <ac:spMkLst>
              <pc:docMk/>
              <pc:sldMasterMk cId="3213274624" sldId="2147483725"/>
              <pc:sldLayoutMk cId="1967722331" sldId="2147483736"/>
              <ac:spMk id="4" creationId="{847F2E60-9F39-B26F-3958-96DB19FF9647}"/>
            </ac:spMkLst>
          </pc:spChg>
          <pc:spChg chg="add mod">
            <ac:chgData name="Thomas MEYNIER" userId="4e9ccb8d-8a6c-42c9-a065-b47bd3aa88ff" providerId="ADAL" clId="{20A21348-2EDF-4718-ABBF-4C56CC4D6C62}" dt="2024-08-29T12:53:38.360" v="367"/>
            <ac:spMkLst>
              <pc:docMk/>
              <pc:sldMasterMk cId="3213274624" sldId="2147483725"/>
              <pc:sldLayoutMk cId="1967722331" sldId="2147483736"/>
              <ac:spMk id="6" creationId="{D422563F-A033-F039-E7DA-41B2F1C2319D}"/>
            </ac:spMkLst>
          </pc:spChg>
          <pc:spChg chg="mod">
            <ac:chgData name="Thomas MEYNIER" userId="4e9ccb8d-8a6c-42c9-a065-b47bd3aa88ff" providerId="ADAL" clId="{20A21348-2EDF-4718-ABBF-4C56CC4D6C62}" dt="2024-08-29T12:50:45.884" v="349" actId="207"/>
            <ac:spMkLst>
              <pc:docMk/>
              <pc:sldMasterMk cId="3213274624" sldId="2147483725"/>
              <pc:sldLayoutMk cId="1967722331" sldId="2147483736"/>
              <ac:spMk id="7" creationId="{1EC8A97E-63E6-84C4-E923-EC0AEDB6DD4A}"/>
            </ac:spMkLst>
          </pc:spChg>
          <pc:spChg chg="del">
            <ac:chgData name="Thomas MEYNIER" userId="4e9ccb8d-8a6c-42c9-a065-b47bd3aa88ff" providerId="ADAL" clId="{20A21348-2EDF-4718-ABBF-4C56CC4D6C62}" dt="2024-08-29T12:53:37.985" v="366" actId="478"/>
            <ac:spMkLst>
              <pc:docMk/>
              <pc:sldMasterMk cId="3213274624" sldId="2147483725"/>
              <pc:sldLayoutMk cId="1967722331" sldId="2147483736"/>
              <ac:spMk id="9" creationId="{5D259307-59AC-F8D0-F437-AA50CEB2CDE7}"/>
            </ac:spMkLst>
          </pc:spChg>
          <pc:picChg chg="del">
            <ac:chgData name="Thomas MEYNIER" userId="4e9ccb8d-8a6c-42c9-a065-b47bd3aa88ff" providerId="ADAL" clId="{20A21348-2EDF-4718-ABBF-4C56CC4D6C62}" dt="2024-08-29T15:25:41.771" v="737" actId="478"/>
            <ac:picMkLst>
              <pc:docMk/>
              <pc:sldMasterMk cId="3213274624" sldId="2147483725"/>
              <pc:sldLayoutMk cId="1967722331" sldId="2147483736"/>
              <ac:picMk id="5" creationId="{AD58D5C9-11F6-4C9E-73B5-7268DB2DB54C}"/>
            </ac:picMkLst>
          </pc:picChg>
          <pc:picChg chg="add mod">
            <ac:chgData name="Thomas MEYNIER" userId="4e9ccb8d-8a6c-42c9-a065-b47bd3aa88ff" providerId="ADAL" clId="{20A21348-2EDF-4718-ABBF-4C56CC4D6C62}" dt="2024-08-29T12:56:46.153" v="391"/>
            <ac:picMkLst>
              <pc:docMk/>
              <pc:sldMasterMk cId="3213274624" sldId="2147483725"/>
              <pc:sldLayoutMk cId="1967722331" sldId="2147483736"/>
              <ac:picMk id="8" creationId="{605109D3-4A21-9629-7BF5-D12464DFF9A4}"/>
            </ac:picMkLst>
          </pc:picChg>
          <pc:picChg chg="del">
            <ac:chgData name="Thomas MEYNIER" userId="4e9ccb8d-8a6c-42c9-a065-b47bd3aa88ff" providerId="ADAL" clId="{20A21348-2EDF-4718-ABBF-4C56CC4D6C62}" dt="2024-08-29T12:56:45.713" v="390" actId="478"/>
            <ac:picMkLst>
              <pc:docMk/>
              <pc:sldMasterMk cId="3213274624" sldId="2147483725"/>
              <pc:sldLayoutMk cId="1967722331" sldId="2147483736"/>
              <ac:picMk id="10" creationId="{D1F5E88F-E96A-544C-114C-333778314292}"/>
            </ac:picMkLst>
          </pc:picChg>
          <pc:picChg chg="add del mod">
            <ac:chgData name="Thomas MEYNIER" userId="4e9ccb8d-8a6c-42c9-a065-b47bd3aa88ff" providerId="ADAL" clId="{20A21348-2EDF-4718-ABBF-4C56CC4D6C62}" dt="2024-08-29T15:26:29.415" v="741" actId="478"/>
            <ac:picMkLst>
              <pc:docMk/>
              <pc:sldMasterMk cId="3213274624" sldId="2147483725"/>
              <pc:sldLayoutMk cId="1967722331" sldId="2147483736"/>
              <ac:picMk id="12" creationId="{FCE1744A-BBA0-9F1D-ACF6-1982FB6B6980}"/>
            </ac:picMkLst>
          </pc:picChg>
          <pc:picChg chg="add mod">
            <ac:chgData name="Thomas MEYNIER" userId="4e9ccb8d-8a6c-42c9-a065-b47bd3aa88ff" providerId="ADAL" clId="{20A21348-2EDF-4718-ABBF-4C56CC4D6C62}" dt="2024-08-29T15:27:08.861" v="745" actId="1076"/>
            <ac:picMkLst>
              <pc:docMk/>
              <pc:sldMasterMk cId="3213274624" sldId="2147483725"/>
              <pc:sldLayoutMk cId="1967722331" sldId="2147483736"/>
              <ac:picMk id="14" creationId="{306C3587-89C0-401A-4480-CDF27265496C}"/>
            </ac:picMkLst>
          </pc:picChg>
        </pc:sldLayoutChg>
        <pc:sldLayoutChg chg="addSp delSp modSp mod">
          <pc:chgData name="Thomas MEYNIER" userId="4e9ccb8d-8a6c-42c9-a065-b47bd3aa88ff" providerId="ADAL" clId="{20A21348-2EDF-4718-ABBF-4C56CC4D6C62}" dt="2024-08-29T12:56:39.708" v="389" actId="478"/>
          <pc:sldLayoutMkLst>
            <pc:docMk/>
            <pc:sldMasterMk cId="3213274624" sldId="2147483725"/>
            <pc:sldLayoutMk cId="3140052186" sldId="2147483737"/>
          </pc:sldLayoutMkLst>
          <pc:spChg chg="mod">
            <ac:chgData name="Thomas MEYNIER" userId="4e9ccb8d-8a6c-42c9-a065-b47bd3aa88ff" providerId="ADAL" clId="{20A21348-2EDF-4718-ABBF-4C56CC4D6C62}" dt="2024-08-29T12:50:53.110" v="350" actId="207"/>
            <ac:spMkLst>
              <pc:docMk/>
              <pc:sldMasterMk cId="3213274624" sldId="2147483725"/>
              <pc:sldLayoutMk cId="3140052186" sldId="2147483737"/>
              <ac:spMk id="7" creationId="{1EC8A97E-63E6-84C4-E923-EC0AEDB6DD4A}"/>
            </ac:spMkLst>
          </pc:spChg>
          <pc:spChg chg="del">
            <ac:chgData name="Thomas MEYNIER" userId="4e9ccb8d-8a6c-42c9-a065-b47bd3aa88ff" providerId="ADAL" clId="{20A21348-2EDF-4718-ABBF-4C56CC4D6C62}" dt="2024-08-29T12:53:46.388" v="368" actId="478"/>
            <ac:spMkLst>
              <pc:docMk/>
              <pc:sldMasterMk cId="3213274624" sldId="2147483725"/>
              <pc:sldLayoutMk cId="3140052186" sldId="2147483737"/>
              <ac:spMk id="8" creationId="{A8142CAC-3576-9620-D754-3CFA3E9AE834}"/>
            </ac:spMkLst>
          </pc:spChg>
          <pc:spChg chg="add mod">
            <ac:chgData name="Thomas MEYNIER" userId="4e9ccb8d-8a6c-42c9-a065-b47bd3aa88ff" providerId="ADAL" clId="{20A21348-2EDF-4718-ABBF-4C56CC4D6C62}" dt="2024-08-29T12:53:46.819" v="369"/>
            <ac:spMkLst>
              <pc:docMk/>
              <pc:sldMasterMk cId="3213274624" sldId="2147483725"/>
              <pc:sldLayoutMk cId="3140052186" sldId="2147483737"/>
              <ac:spMk id="9" creationId="{1A47BCDD-3477-89B6-BA8C-3E987B1B9409}"/>
            </ac:spMkLst>
          </pc:spChg>
          <pc:spChg chg="del">
            <ac:chgData name="Thomas MEYNIER" userId="4e9ccb8d-8a6c-42c9-a065-b47bd3aa88ff" providerId="ADAL" clId="{20A21348-2EDF-4718-ABBF-4C56CC4D6C62}" dt="2024-08-29T12:53:46.388" v="368" actId="478"/>
            <ac:spMkLst>
              <pc:docMk/>
              <pc:sldMasterMk cId="3213274624" sldId="2147483725"/>
              <pc:sldLayoutMk cId="3140052186" sldId="2147483737"/>
              <ac:spMk id="10" creationId="{37581ADD-C812-A8D5-E4C2-5E35C2A59717}"/>
            </ac:spMkLst>
          </pc:spChg>
          <pc:spChg chg="add mod">
            <ac:chgData name="Thomas MEYNIER" userId="4e9ccb8d-8a6c-42c9-a065-b47bd3aa88ff" providerId="ADAL" clId="{20A21348-2EDF-4718-ABBF-4C56CC4D6C62}" dt="2024-08-29T12:53:46.819" v="369"/>
            <ac:spMkLst>
              <pc:docMk/>
              <pc:sldMasterMk cId="3213274624" sldId="2147483725"/>
              <pc:sldLayoutMk cId="3140052186" sldId="2147483737"/>
              <ac:spMk id="12" creationId="{F75C1FAE-B72B-479F-6E2D-23FBC4081891}"/>
            </ac:spMkLst>
          </pc:spChg>
          <pc:picChg chg="del">
            <ac:chgData name="Thomas MEYNIER" userId="4e9ccb8d-8a6c-42c9-a065-b47bd3aa88ff" providerId="ADAL" clId="{20A21348-2EDF-4718-ABBF-4C56CC4D6C62}" dt="2024-08-29T12:56:39.708" v="389" actId="478"/>
            <ac:picMkLst>
              <pc:docMk/>
              <pc:sldMasterMk cId="3213274624" sldId="2147483725"/>
              <pc:sldLayoutMk cId="3140052186" sldId="2147483737"/>
              <ac:picMk id="11" creationId="{1FFFD173-CD8E-4C33-0526-8E6AE2890EBE}"/>
            </ac:picMkLst>
          </pc:picChg>
          <pc:picChg chg="add mod">
            <ac:chgData name="Thomas MEYNIER" userId="4e9ccb8d-8a6c-42c9-a065-b47bd3aa88ff" providerId="ADAL" clId="{20A21348-2EDF-4718-ABBF-4C56CC4D6C62}" dt="2024-08-29T12:56:35.163" v="388" actId="1076"/>
            <ac:picMkLst>
              <pc:docMk/>
              <pc:sldMasterMk cId="3213274624" sldId="2147483725"/>
              <pc:sldLayoutMk cId="3140052186" sldId="2147483737"/>
              <ac:picMk id="15" creationId="{218A7961-643F-76F3-5548-F7331297F88A}"/>
            </ac:picMkLst>
          </pc:picChg>
        </pc:sldLayoutChg>
        <pc:sldLayoutChg chg="addSp delSp modSp mod">
          <pc:chgData name="Thomas MEYNIER" userId="4e9ccb8d-8a6c-42c9-a065-b47bd3aa88ff" providerId="ADAL" clId="{20A21348-2EDF-4718-ABBF-4C56CC4D6C62}" dt="2024-08-29T12:55:52.706" v="380" actId="1076"/>
          <pc:sldLayoutMkLst>
            <pc:docMk/>
            <pc:sldMasterMk cId="3213274624" sldId="2147483725"/>
            <pc:sldLayoutMk cId="2236926377" sldId="2147483738"/>
          </pc:sldLayoutMkLst>
          <pc:picChg chg="add del">
            <ac:chgData name="Thomas MEYNIER" userId="4e9ccb8d-8a6c-42c9-a065-b47bd3aa88ff" providerId="ADAL" clId="{20A21348-2EDF-4718-ABBF-4C56CC4D6C62}" dt="2024-08-29T12:55:27.884" v="372" actId="22"/>
            <ac:picMkLst>
              <pc:docMk/>
              <pc:sldMasterMk cId="3213274624" sldId="2147483725"/>
              <pc:sldLayoutMk cId="2236926377" sldId="2147483738"/>
              <ac:picMk id="3" creationId="{5643827B-0C55-2E7E-73DD-0E434074B00D}"/>
            </ac:picMkLst>
          </pc:picChg>
          <pc:picChg chg="add del mod">
            <ac:chgData name="Thomas MEYNIER" userId="4e9ccb8d-8a6c-42c9-a065-b47bd3aa88ff" providerId="ADAL" clId="{20A21348-2EDF-4718-ABBF-4C56CC4D6C62}" dt="2024-08-29T12:55:39.805" v="377" actId="478"/>
            <ac:picMkLst>
              <pc:docMk/>
              <pc:sldMasterMk cId="3213274624" sldId="2147483725"/>
              <pc:sldLayoutMk cId="2236926377" sldId="2147483738"/>
              <ac:picMk id="4" creationId="{B3A7E096-48CC-B3C5-7393-7DF9BBB2317F}"/>
            </ac:picMkLst>
          </pc:picChg>
          <pc:picChg chg="add mod">
            <ac:chgData name="Thomas MEYNIER" userId="4e9ccb8d-8a6c-42c9-a065-b47bd3aa88ff" providerId="ADAL" clId="{20A21348-2EDF-4718-ABBF-4C56CC4D6C62}" dt="2024-08-29T12:55:52.706" v="380" actId="1076"/>
            <ac:picMkLst>
              <pc:docMk/>
              <pc:sldMasterMk cId="3213274624" sldId="2147483725"/>
              <pc:sldLayoutMk cId="2236926377" sldId="2147483738"/>
              <ac:picMk id="6" creationId="{2B8D5A89-85D5-1477-1276-966B0F1B6587}"/>
            </ac:picMkLst>
          </pc:picChg>
        </pc:sldLayoutChg>
      </pc:sldMasterChg>
      <pc:sldMasterChg chg="modSp del mod modSldLayout">
        <pc:chgData name="Thomas MEYNIER" userId="4e9ccb8d-8a6c-42c9-a065-b47bd3aa88ff" providerId="ADAL" clId="{20A21348-2EDF-4718-ABBF-4C56CC4D6C62}" dt="2024-08-29T14:53:06.316" v="533" actId="2696"/>
        <pc:sldMasterMkLst>
          <pc:docMk/>
          <pc:sldMasterMk cId="3993670463" sldId="2147483739"/>
        </pc:sldMasterMkLst>
        <pc:spChg chg="mod">
          <ac:chgData name="Thomas MEYNIER" userId="4e9ccb8d-8a6c-42c9-a065-b47bd3aa88ff" providerId="ADAL" clId="{20A21348-2EDF-4718-ABBF-4C56CC4D6C62}" dt="2024-08-29T14:52:48.792" v="532" actId="20577"/>
          <ac:spMkLst>
            <pc:docMk/>
            <pc:sldMasterMk cId="3993670463" sldId="2147483739"/>
            <ac:spMk id="10" creationId="{06B76A71-6385-1EF4-C483-62233D5540F4}"/>
          </ac:spMkLst>
        </pc:spChg>
        <pc:sldLayoutChg chg="addSp delSp modSp mod">
          <pc:chgData name="Thomas MEYNIER" userId="4e9ccb8d-8a6c-42c9-a065-b47bd3aa88ff" providerId="ADAL" clId="{20A21348-2EDF-4718-ABBF-4C56CC4D6C62}" dt="2024-08-29T14:52:25.348" v="526" actId="207"/>
          <pc:sldLayoutMkLst>
            <pc:docMk/>
            <pc:sldMasterMk cId="3993670463" sldId="2147483739"/>
            <pc:sldLayoutMk cId="3660259668" sldId="2147483744"/>
          </pc:sldLayoutMkLst>
          <pc:picChg chg="add mod">
            <ac:chgData name="Thomas MEYNIER" userId="4e9ccb8d-8a6c-42c9-a065-b47bd3aa88ff" providerId="ADAL" clId="{20A21348-2EDF-4718-ABBF-4C56CC4D6C62}" dt="2024-08-29T14:52:25.348" v="526" actId="207"/>
            <ac:picMkLst>
              <pc:docMk/>
              <pc:sldMasterMk cId="3993670463" sldId="2147483739"/>
              <pc:sldLayoutMk cId="3660259668" sldId="2147483744"/>
              <ac:picMk id="2" creationId="{C00C829F-E367-23BA-7FFC-B486239F6A76}"/>
            </ac:picMkLst>
          </pc:picChg>
          <pc:picChg chg="add del">
            <ac:chgData name="Thomas MEYNIER" userId="4e9ccb8d-8a6c-42c9-a065-b47bd3aa88ff" providerId="ADAL" clId="{20A21348-2EDF-4718-ABBF-4C56CC4D6C62}" dt="2024-08-29T14:52:17.196" v="523" actId="478"/>
            <ac:picMkLst>
              <pc:docMk/>
              <pc:sldMasterMk cId="3993670463" sldId="2147483739"/>
              <pc:sldLayoutMk cId="3660259668" sldId="2147483744"/>
              <ac:picMk id="4" creationId="{7CB93E24-122A-0B5F-AF59-6B216F45DE81}"/>
            </ac:picMkLst>
          </pc:picChg>
        </pc:sldLayoutChg>
      </pc:sldMasterChg>
    </pc:docChg>
  </pc:docChgLst>
  <pc:docChgLst>
    <pc:chgData name="Anaïs Segura" userId="S::anais@clubvet.fr::adb4dfe5-eafd-41b2-bd02-de44977fad68" providerId="AD" clId="Web-{72021A13-1D22-9CBB-9267-886532A2343A}"/>
    <pc:docChg chg="modSld">
      <pc:chgData name="Anaïs Segura" userId="S::anais@clubvet.fr::adb4dfe5-eafd-41b2-bd02-de44977fad68" providerId="AD" clId="Web-{72021A13-1D22-9CBB-9267-886532A2343A}" dt="2025-01-30T14:05:17.650" v="1"/>
      <pc:docMkLst>
        <pc:docMk/>
      </pc:docMkLst>
      <pc:sldChg chg="mod modShow">
        <pc:chgData name="Anaïs Segura" userId="S::anais@clubvet.fr::adb4dfe5-eafd-41b2-bd02-de44977fad68" providerId="AD" clId="Web-{72021A13-1D22-9CBB-9267-886532A2343A}" dt="2025-01-30T14:05:17.650" v="1"/>
        <pc:sldMkLst>
          <pc:docMk/>
          <pc:sldMk cId="3573270942" sldId="286"/>
        </pc:sldMkLst>
      </pc:sldChg>
    </pc:docChg>
  </pc:docChgLst>
  <pc:docChgLst>
    <pc:chgData name="Anaïs Segura" userId="S::anais@clubvet.fr::adb4dfe5-eafd-41b2-bd02-de44977fad68" providerId="AD" clId="Web-{BC7B6030-8764-AF34-804A-1750CFDE7DF2}"/>
    <pc:docChg chg="modSld">
      <pc:chgData name="Anaïs Segura" userId="S::anais@clubvet.fr::adb4dfe5-eafd-41b2-bd02-de44977fad68" providerId="AD" clId="Web-{BC7B6030-8764-AF34-804A-1750CFDE7DF2}" dt="2024-09-11T12:56:28.287" v="42" actId="20577"/>
      <pc:docMkLst>
        <pc:docMk/>
      </pc:docMkLst>
      <pc:sldChg chg="modSp">
        <pc:chgData name="Anaïs Segura" userId="S::anais@clubvet.fr::adb4dfe5-eafd-41b2-bd02-de44977fad68" providerId="AD" clId="Web-{BC7B6030-8764-AF34-804A-1750CFDE7DF2}" dt="2024-09-11T12:56:28.287" v="42" actId="20577"/>
        <pc:sldMkLst>
          <pc:docMk/>
          <pc:sldMk cId="1117847063" sldId="256"/>
        </pc:sldMkLst>
        <pc:spChg chg="mod">
          <ac:chgData name="Anaïs Segura" userId="S::anais@clubvet.fr::adb4dfe5-eafd-41b2-bd02-de44977fad68" providerId="AD" clId="Web-{BC7B6030-8764-AF34-804A-1750CFDE7DF2}" dt="2024-09-11T12:56:28.287" v="42" actId="20577"/>
          <ac:spMkLst>
            <pc:docMk/>
            <pc:sldMk cId="1117847063" sldId="256"/>
            <ac:spMk id="4" creationId="{3A5FE1BE-A998-4E87-13D6-0EC70F8214A7}"/>
          </ac:spMkLst>
        </pc:spChg>
      </pc:sldChg>
    </pc:docChg>
  </pc:docChgLst>
  <pc:docChgLst>
    <pc:chgData name="Thomas MEYNIER" userId="4e9ccb8d-8a6c-42c9-a065-b47bd3aa88ff" providerId="ADAL" clId="{BD1A88B5-00BB-44E5-88CF-FD1D809BB331}"/>
    <pc:docChg chg="undo custSel addSld delSld modSld sldOrd delMainMaster modMainMaster">
      <pc:chgData name="Thomas MEYNIER" userId="4e9ccb8d-8a6c-42c9-a065-b47bd3aa88ff" providerId="ADAL" clId="{BD1A88B5-00BB-44E5-88CF-FD1D809BB331}" dt="2024-08-08T15:15:28.968" v="2738" actId="1076"/>
      <pc:docMkLst>
        <pc:docMk/>
      </pc:docMkLst>
      <pc:sldChg chg="new">
        <pc:chgData name="Thomas MEYNIER" userId="4e9ccb8d-8a6c-42c9-a065-b47bd3aa88ff" providerId="ADAL" clId="{BD1A88B5-00BB-44E5-88CF-FD1D809BB331}" dt="2024-08-07T17:31:21.983" v="1707" actId="680"/>
        <pc:sldMkLst>
          <pc:docMk/>
          <pc:sldMk cId="1117847063" sldId="256"/>
        </pc:sldMkLst>
      </pc:sldChg>
      <pc:sldChg chg="modSp del">
        <pc:chgData name="Thomas MEYNIER" userId="4e9ccb8d-8a6c-42c9-a065-b47bd3aa88ff" providerId="ADAL" clId="{BD1A88B5-00BB-44E5-88CF-FD1D809BB331}" dt="2024-08-07T17:31:19.940" v="1706" actId="2696"/>
        <pc:sldMkLst>
          <pc:docMk/>
          <pc:sldMk cId="2251555589" sldId="256"/>
        </pc:sldMkLst>
        <pc:spChg chg="mod">
          <ac:chgData name="Thomas MEYNIER" userId="4e9ccb8d-8a6c-42c9-a065-b47bd3aa88ff" providerId="ADAL" clId="{BD1A88B5-00BB-44E5-88CF-FD1D809BB331}" dt="2024-08-07T08:50:36.749" v="90"/>
          <ac:spMkLst>
            <pc:docMk/>
            <pc:sldMk cId="2251555589" sldId="256"/>
            <ac:spMk id="2" creationId="{E12FCD4E-F382-A78B-EFA5-4261DE9A6B2F}"/>
          </ac:spMkLst>
        </pc:spChg>
      </pc:sldChg>
      <pc:sldChg chg="del">
        <pc:chgData name="Thomas MEYNIER" userId="4e9ccb8d-8a6c-42c9-a065-b47bd3aa88ff" providerId="ADAL" clId="{BD1A88B5-00BB-44E5-88CF-FD1D809BB331}" dt="2024-08-07T17:31:17.602" v="1705" actId="2696"/>
        <pc:sldMkLst>
          <pc:docMk/>
          <pc:sldMk cId="816946187" sldId="257"/>
        </pc:sldMkLst>
      </pc:sldChg>
      <pc:sldChg chg="addSp delSp modSp new del mod">
        <pc:chgData name="Thomas MEYNIER" userId="4e9ccb8d-8a6c-42c9-a065-b47bd3aa88ff" providerId="ADAL" clId="{BD1A88B5-00BB-44E5-88CF-FD1D809BB331}" dt="2024-08-08T12:55:09.704" v="2601" actId="2696"/>
        <pc:sldMkLst>
          <pc:docMk/>
          <pc:sldMk cId="1549801683" sldId="257"/>
        </pc:sldMkLst>
        <pc:spChg chg="del mod">
          <ac:chgData name="Thomas MEYNIER" userId="4e9ccb8d-8a6c-42c9-a065-b47bd3aa88ff" providerId="ADAL" clId="{BD1A88B5-00BB-44E5-88CF-FD1D809BB331}" dt="2024-08-08T12:25:25.770" v="1970" actId="478"/>
          <ac:spMkLst>
            <pc:docMk/>
            <pc:sldMk cId="1549801683" sldId="257"/>
            <ac:spMk id="3" creationId="{A0C0B29D-85D2-7895-F082-34ACEB40342B}"/>
          </ac:spMkLst>
        </pc:spChg>
        <pc:spChg chg="mod">
          <ac:chgData name="Thomas MEYNIER" userId="4e9ccb8d-8a6c-42c9-a065-b47bd3aa88ff" providerId="ADAL" clId="{BD1A88B5-00BB-44E5-88CF-FD1D809BB331}" dt="2024-08-08T12:25:35.332" v="1973" actId="1076"/>
          <ac:spMkLst>
            <pc:docMk/>
            <pc:sldMk cId="1549801683" sldId="257"/>
            <ac:spMk id="4" creationId="{4369DF27-49AF-FF8E-244A-5E1222A94B19}"/>
          </ac:spMkLst>
        </pc:spChg>
        <pc:spChg chg="mod">
          <ac:chgData name="Thomas MEYNIER" userId="4e9ccb8d-8a6c-42c9-a065-b47bd3aa88ff" providerId="ADAL" clId="{BD1A88B5-00BB-44E5-88CF-FD1D809BB331}" dt="2024-08-08T12:55:03.277" v="2600" actId="1076"/>
          <ac:spMkLst>
            <pc:docMk/>
            <pc:sldMk cId="1549801683" sldId="257"/>
            <ac:spMk id="5" creationId="{D57CD2F8-0028-80C4-5EF7-763C1264C470}"/>
          </ac:spMkLst>
        </pc:spChg>
        <pc:spChg chg="del mod">
          <ac:chgData name="Thomas MEYNIER" userId="4e9ccb8d-8a6c-42c9-a065-b47bd3aa88ff" providerId="ADAL" clId="{BD1A88B5-00BB-44E5-88CF-FD1D809BB331}" dt="2024-08-08T12:25:27.158" v="1971" actId="478"/>
          <ac:spMkLst>
            <pc:docMk/>
            <pc:sldMk cId="1549801683" sldId="257"/>
            <ac:spMk id="6" creationId="{A3014E31-10C8-9AF1-DEB2-65C8D2F558D9}"/>
          </ac:spMkLst>
        </pc:spChg>
        <pc:spChg chg="add mod">
          <ac:chgData name="Thomas MEYNIER" userId="4e9ccb8d-8a6c-42c9-a065-b47bd3aa88ff" providerId="ADAL" clId="{BD1A88B5-00BB-44E5-88CF-FD1D809BB331}" dt="2024-08-08T12:25:39.515" v="1974" actId="571"/>
          <ac:spMkLst>
            <pc:docMk/>
            <pc:sldMk cId="1549801683" sldId="257"/>
            <ac:spMk id="7" creationId="{D66DDF7F-411F-BC0F-1892-4B3F1184DDEB}"/>
          </ac:spMkLst>
        </pc:spChg>
        <pc:spChg chg="add mod">
          <ac:chgData name="Thomas MEYNIER" userId="4e9ccb8d-8a6c-42c9-a065-b47bd3aa88ff" providerId="ADAL" clId="{BD1A88B5-00BB-44E5-88CF-FD1D809BB331}" dt="2024-08-08T12:25:39.515" v="1974" actId="571"/>
          <ac:spMkLst>
            <pc:docMk/>
            <pc:sldMk cId="1549801683" sldId="257"/>
            <ac:spMk id="8" creationId="{F64D971A-3D85-83C9-B88F-4E5509D8B721}"/>
          </ac:spMkLst>
        </pc:spChg>
        <pc:spChg chg="add mod">
          <ac:chgData name="Thomas MEYNIER" userId="4e9ccb8d-8a6c-42c9-a065-b47bd3aa88ff" providerId="ADAL" clId="{BD1A88B5-00BB-44E5-88CF-FD1D809BB331}" dt="2024-08-08T12:25:44.170" v="1976" actId="571"/>
          <ac:spMkLst>
            <pc:docMk/>
            <pc:sldMk cId="1549801683" sldId="257"/>
            <ac:spMk id="9" creationId="{F1BD26F1-7A9E-4CCF-0563-0B8ADF5F3819}"/>
          </ac:spMkLst>
        </pc:spChg>
        <pc:spChg chg="add mod">
          <ac:chgData name="Thomas MEYNIER" userId="4e9ccb8d-8a6c-42c9-a065-b47bd3aa88ff" providerId="ADAL" clId="{BD1A88B5-00BB-44E5-88CF-FD1D809BB331}" dt="2024-08-08T12:25:44.170" v="1976" actId="571"/>
          <ac:spMkLst>
            <pc:docMk/>
            <pc:sldMk cId="1549801683" sldId="257"/>
            <ac:spMk id="10" creationId="{91A327AF-369A-7C12-8C80-E7413FDCC146}"/>
          </ac:spMkLst>
        </pc:spChg>
        <pc:spChg chg="add mod">
          <ac:chgData name="Thomas MEYNIER" userId="4e9ccb8d-8a6c-42c9-a065-b47bd3aa88ff" providerId="ADAL" clId="{BD1A88B5-00BB-44E5-88CF-FD1D809BB331}" dt="2024-08-08T12:25:52.173" v="1977" actId="571"/>
          <ac:spMkLst>
            <pc:docMk/>
            <pc:sldMk cId="1549801683" sldId="257"/>
            <ac:spMk id="11" creationId="{03906437-995F-68D7-57B8-ED28AAD2CECA}"/>
          </ac:spMkLst>
        </pc:spChg>
        <pc:spChg chg="add mod">
          <ac:chgData name="Thomas MEYNIER" userId="4e9ccb8d-8a6c-42c9-a065-b47bd3aa88ff" providerId="ADAL" clId="{BD1A88B5-00BB-44E5-88CF-FD1D809BB331}" dt="2024-08-08T12:25:52.173" v="1977" actId="571"/>
          <ac:spMkLst>
            <pc:docMk/>
            <pc:sldMk cId="1549801683" sldId="257"/>
            <ac:spMk id="12" creationId="{D126F1FB-E3A5-1262-0E07-D45FF85430FC}"/>
          </ac:spMkLst>
        </pc:spChg>
        <pc:spChg chg="add mod">
          <ac:chgData name="Thomas MEYNIER" userId="4e9ccb8d-8a6c-42c9-a065-b47bd3aa88ff" providerId="ADAL" clId="{BD1A88B5-00BB-44E5-88CF-FD1D809BB331}" dt="2024-08-08T12:25:52.173" v="1977" actId="571"/>
          <ac:spMkLst>
            <pc:docMk/>
            <pc:sldMk cId="1549801683" sldId="257"/>
            <ac:spMk id="13" creationId="{FB6016B1-6147-B62D-19ED-322BCC05EF7C}"/>
          </ac:spMkLst>
        </pc:spChg>
        <pc:spChg chg="add mod">
          <ac:chgData name="Thomas MEYNIER" userId="4e9ccb8d-8a6c-42c9-a065-b47bd3aa88ff" providerId="ADAL" clId="{BD1A88B5-00BB-44E5-88CF-FD1D809BB331}" dt="2024-08-08T12:55:01.548" v="2598" actId="1076"/>
          <ac:spMkLst>
            <pc:docMk/>
            <pc:sldMk cId="1549801683" sldId="257"/>
            <ac:spMk id="14" creationId="{83C94713-9573-BEA1-05A6-29B282942A01}"/>
          </ac:spMkLst>
        </pc:spChg>
        <pc:spChg chg="add mod">
          <ac:chgData name="Thomas MEYNIER" userId="4e9ccb8d-8a6c-42c9-a065-b47bd3aa88ff" providerId="ADAL" clId="{BD1A88B5-00BB-44E5-88CF-FD1D809BB331}" dt="2024-08-08T12:25:52.173" v="1977" actId="571"/>
          <ac:spMkLst>
            <pc:docMk/>
            <pc:sldMk cId="1549801683" sldId="257"/>
            <ac:spMk id="15" creationId="{7DA49FFB-0A12-1407-13A0-96C0C25C1745}"/>
          </ac:spMkLst>
        </pc:spChg>
        <pc:spChg chg="add mod">
          <ac:chgData name="Thomas MEYNIER" userId="4e9ccb8d-8a6c-42c9-a065-b47bd3aa88ff" providerId="ADAL" clId="{BD1A88B5-00BB-44E5-88CF-FD1D809BB331}" dt="2024-08-08T12:25:52.173" v="1977" actId="571"/>
          <ac:spMkLst>
            <pc:docMk/>
            <pc:sldMk cId="1549801683" sldId="257"/>
            <ac:spMk id="16" creationId="{444F41DE-954B-B75C-9ADC-8675CD53E428}"/>
          </ac:spMkLst>
        </pc:spChg>
        <pc:spChg chg="add mod">
          <ac:chgData name="Thomas MEYNIER" userId="4e9ccb8d-8a6c-42c9-a065-b47bd3aa88ff" providerId="ADAL" clId="{BD1A88B5-00BB-44E5-88CF-FD1D809BB331}" dt="2024-08-08T12:25:54.654" v="1978" actId="571"/>
          <ac:spMkLst>
            <pc:docMk/>
            <pc:sldMk cId="1549801683" sldId="257"/>
            <ac:spMk id="17" creationId="{DA6A8CF8-D4A1-81CF-E20A-4D04F5DE32E4}"/>
          </ac:spMkLst>
        </pc:spChg>
        <pc:spChg chg="add mod">
          <ac:chgData name="Thomas MEYNIER" userId="4e9ccb8d-8a6c-42c9-a065-b47bd3aa88ff" providerId="ADAL" clId="{BD1A88B5-00BB-44E5-88CF-FD1D809BB331}" dt="2024-08-08T12:25:54.654" v="1978" actId="571"/>
          <ac:spMkLst>
            <pc:docMk/>
            <pc:sldMk cId="1549801683" sldId="257"/>
            <ac:spMk id="18" creationId="{FA226CBA-44F3-0CBA-33D6-380A0FF2AD92}"/>
          </ac:spMkLst>
        </pc:spChg>
        <pc:spChg chg="add mod">
          <ac:chgData name="Thomas MEYNIER" userId="4e9ccb8d-8a6c-42c9-a065-b47bd3aa88ff" providerId="ADAL" clId="{BD1A88B5-00BB-44E5-88CF-FD1D809BB331}" dt="2024-08-08T12:25:54.654" v="1978" actId="571"/>
          <ac:spMkLst>
            <pc:docMk/>
            <pc:sldMk cId="1549801683" sldId="257"/>
            <ac:spMk id="19" creationId="{4AF66EE5-B43B-D4CC-070A-C2DCF4D19004}"/>
          </ac:spMkLst>
        </pc:spChg>
        <pc:spChg chg="add mod">
          <ac:chgData name="Thomas MEYNIER" userId="4e9ccb8d-8a6c-42c9-a065-b47bd3aa88ff" providerId="ADAL" clId="{BD1A88B5-00BB-44E5-88CF-FD1D809BB331}" dt="2024-08-08T12:25:54.654" v="1978" actId="571"/>
          <ac:spMkLst>
            <pc:docMk/>
            <pc:sldMk cId="1549801683" sldId="257"/>
            <ac:spMk id="20" creationId="{3F707796-5717-BBF3-62A2-CBB4ECF041DE}"/>
          </ac:spMkLst>
        </pc:spChg>
        <pc:spChg chg="add mod">
          <ac:chgData name="Thomas MEYNIER" userId="4e9ccb8d-8a6c-42c9-a065-b47bd3aa88ff" providerId="ADAL" clId="{BD1A88B5-00BB-44E5-88CF-FD1D809BB331}" dt="2024-08-08T12:25:54.654" v="1978" actId="571"/>
          <ac:spMkLst>
            <pc:docMk/>
            <pc:sldMk cId="1549801683" sldId="257"/>
            <ac:spMk id="21" creationId="{EF0BC6DA-1D43-6F64-A219-9FECEE6D9A07}"/>
          </ac:spMkLst>
        </pc:spChg>
        <pc:spChg chg="add mod">
          <ac:chgData name="Thomas MEYNIER" userId="4e9ccb8d-8a6c-42c9-a065-b47bd3aa88ff" providerId="ADAL" clId="{BD1A88B5-00BB-44E5-88CF-FD1D809BB331}" dt="2024-08-08T12:25:54.654" v="1978" actId="571"/>
          <ac:spMkLst>
            <pc:docMk/>
            <pc:sldMk cId="1549801683" sldId="257"/>
            <ac:spMk id="22" creationId="{93A7F95D-36DB-E283-DA22-E7EB0B7DE8C5}"/>
          </ac:spMkLst>
        </pc:spChg>
      </pc:sldChg>
      <pc:sldChg chg="modSp new del mod">
        <pc:chgData name="Thomas MEYNIER" userId="4e9ccb8d-8a6c-42c9-a065-b47bd3aa88ff" providerId="ADAL" clId="{BD1A88B5-00BB-44E5-88CF-FD1D809BB331}" dt="2024-08-07T17:31:15.231" v="1704" actId="2696"/>
        <pc:sldMkLst>
          <pc:docMk/>
          <pc:sldMk cId="199950126" sldId="258"/>
        </pc:sldMkLst>
        <pc:spChg chg="mod">
          <ac:chgData name="Thomas MEYNIER" userId="4e9ccb8d-8a6c-42c9-a065-b47bd3aa88ff" providerId="ADAL" clId="{BD1A88B5-00BB-44E5-88CF-FD1D809BB331}" dt="2024-08-07T11:29:57.237" v="839" actId="27636"/>
          <ac:spMkLst>
            <pc:docMk/>
            <pc:sldMk cId="199950126" sldId="258"/>
            <ac:spMk id="4" creationId="{702902C7-F74F-C3A0-A77A-33CD6932777E}"/>
          </ac:spMkLst>
        </pc:spChg>
      </pc:sldChg>
      <pc:sldChg chg="modSp new del mod">
        <pc:chgData name="Thomas MEYNIER" userId="4e9ccb8d-8a6c-42c9-a065-b47bd3aa88ff" providerId="ADAL" clId="{BD1A88B5-00BB-44E5-88CF-FD1D809BB331}" dt="2024-08-07T10:48:03.337" v="552" actId="2696"/>
        <pc:sldMkLst>
          <pc:docMk/>
          <pc:sldMk cId="1281017482" sldId="258"/>
        </pc:sldMkLst>
        <pc:spChg chg="mod">
          <ac:chgData name="Thomas MEYNIER" userId="4e9ccb8d-8a6c-42c9-a065-b47bd3aa88ff" providerId="ADAL" clId="{BD1A88B5-00BB-44E5-88CF-FD1D809BB331}" dt="2024-08-07T10:47:48.017" v="546" actId="27636"/>
          <ac:spMkLst>
            <pc:docMk/>
            <pc:sldMk cId="1281017482" sldId="258"/>
            <ac:spMk id="4" creationId="{DF1CE669-8858-24A0-8F5D-DDBA9CB0E2B8}"/>
          </ac:spMkLst>
        </pc:spChg>
        <pc:spChg chg="mod">
          <ac:chgData name="Thomas MEYNIER" userId="4e9ccb8d-8a6c-42c9-a065-b47bd3aa88ff" providerId="ADAL" clId="{BD1A88B5-00BB-44E5-88CF-FD1D809BB331}" dt="2024-08-07T10:47:48.021" v="548" actId="27636"/>
          <ac:spMkLst>
            <pc:docMk/>
            <pc:sldMk cId="1281017482" sldId="258"/>
            <ac:spMk id="6" creationId="{8A2E3B80-A6F3-1014-D119-E358E882F6FD}"/>
          </ac:spMkLst>
        </pc:spChg>
        <pc:spChg chg="mod">
          <ac:chgData name="Thomas MEYNIER" userId="4e9ccb8d-8a6c-42c9-a065-b47bd3aa88ff" providerId="ADAL" clId="{BD1A88B5-00BB-44E5-88CF-FD1D809BB331}" dt="2024-08-07T10:47:48.019" v="547" actId="27636"/>
          <ac:spMkLst>
            <pc:docMk/>
            <pc:sldMk cId="1281017482" sldId="258"/>
            <ac:spMk id="8" creationId="{3C2A175C-E206-127C-8D66-432EEF23BCE8}"/>
          </ac:spMkLst>
        </pc:spChg>
      </pc:sldChg>
      <pc:sldChg chg="modSp new del mod">
        <pc:chgData name="Thomas MEYNIER" userId="4e9ccb8d-8a6c-42c9-a065-b47bd3aa88ff" providerId="ADAL" clId="{BD1A88B5-00BB-44E5-88CF-FD1D809BB331}" dt="2024-08-07T10:47:19.087" v="543" actId="2696"/>
        <pc:sldMkLst>
          <pc:docMk/>
          <pc:sldMk cId="2434330288" sldId="258"/>
        </pc:sldMkLst>
        <pc:spChg chg="mod">
          <ac:chgData name="Thomas MEYNIER" userId="4e9ccb8d-8a6c-42c9-a065-b47bd3aa88ff" providerId="ADAL" clId="{BD1A88B5-00BB-44E5-88CF-FD1D809BB331}" dt="2024-08-07T10:36:27.076" v="537" actId="27636"/>
          <ac:spMkLst>
            <pc:docMk/>
            <pc:sldMk cId="2434330288" sldId="258"/>
            <ac:spMk id="3" creationId="{39164C3D-B660-7655-E9C9-3804A9CD5BD8}"/>
          </ac:spMkLst>
        </pc:spChg>
        <pc:spChg chg="mod">
          <ac:chgData name="Thomas MEYNIER" userId="4e9ccb8d-8a6c-42c9-a065-b47bd3aa88ff" providerId="ADAL" clId="{BD1A88B5-00BB-44E5-88CF-FD1D809BB331}" dt="2024-08-07T10:36:27.078" v="538" actId="27636"/>
          <ac:spMkLst>
            <pc:docMk/>
            <pc:sldMk cId="2434330288" sldId="258"/>
            <ac:spMk id="5" creationId="{16554DD6-20DD-6D4A-77DE-2D5FE92805E2}"/>
          </ac:spMkLst>
        </pc:spChg>
        <pc:spChg chg="mod">
          <ac:chgData name="Thomas MEYNIER" userId="4e9ccb8d-8a6c-42c9-a065-b47bd3aa88ff" providerId="ADAL" clId="{BD1A88B5-00BB-44E5-88CF-FD1D809BB331}" dt="2024-08-07T10:47:06.994" v="542" actId="1076"/>
          <ac:spMkLst>
            <pc:docMk/>
            <pc:sldMk cId="2434330288" sldId="258"/>
            <ac:spMk id="6" creationId="{4C282A15-8AE0-2673-8CD9-1D64B3B9422F}"/>
          </ac:spMkLst>
        </pc:spChg>
        <pc:spChg chg="mod">
          <ac:chgData name="Thomas MEYNIER" userId="4e9ccb8d-8a6c-42c9-a065-b47bd3aa88ff" providerId="ADAL" clId="{BD1A88B5-00BB-44E5-88CF-FD1D809BB331}" dt="2024-08-07T10:36:27.079" v="539" actId="27636"/>
          <ac:spMkLst>
            <pc:docMk/>
            <pc:sldMk cId="2434330288" sldId="258"/>
            <ac:spMk id="7" creationId="{467A8BC7-18A6-8602-DE46-DB1556052DEB}"/>
          </ac:spMkLst>
        </pc:spChg>
      </pc:sldChg>
      <pc:sldChg chg="modSp new del mod">
        <pc:chgData name="Thomas MEYNIER" userId="4e9ccb8d-8a6c-42c9-a065-b47bd3aa88ff" providerId="ADAL" clId="{BD1A88B5-00BB-44E5-88CF-FD1D809BB331}" dt="2024-08-07T11:04:48.201" v="836" actId="2696"/>
        <pc:sldMkLst>
          <pc:docMk/>
          <pc:sldMk cId="2830390270" sldId="258"/>
        </pc:sldMkLst>
        <pc:spChg chg="mod">
          <ac:chgData name="Thomas MEYNIER" userId="4e9ccb8d-8a6c-42c9-a065-b47bd3aa88ff" providerId="ADAL" clId="{BD1A88B5-00BB-44E5-88CF-FD1D809BB331}" dt="2024-08-07T10:51:25.906" v="641" actId="27636"/>
          <ac:spMkLst>
            <pc:docMk/>
            <pc:sldMk cId="2830390270" sldId="258"/>
            <ac:spMk id="4" creationId="{E5FCB203-BBD7-1C1E-BDC9-B03AC6D9FC63}"/>
          </ac:spMkLst>
        </pc:spChg>
        <pc:spChg chg="mod">
          <ac:chgData name="Thomas MEYNIER" userId="4e9ccb8d-8a6c-42c9-a065-b47bd3aa88ff" providerId="ADAL" clId="{BD1A88B5-00BB-44E5-88CF-FD1D809BB331}" dt="2024-08-07T10:49:25.656" v="590" actId="27636"/>
          <ac:spMkLst>
            <pc:docMk/>
            <pc:sldMk cId="2830390270" sldId="258"/>
            <ac:spMk id="6" creationId="{EFEC8ED9-D6D1-9E09-B810-5DD611A438C3}"/>
          </ac:spMkLst>
        </pc:spChg>
        <pc:spChg chg="mod">
          <ac:chgData name="Thomas MEYNIER" userId="4e9ccb8d-8a6c-42c9-a065-b47bd3aa88ff" providerId="ADAL" clId="{BD1A88B5-00BB-44E5-88CF-FD1D809BB331}" dt="2024-08-07T10:49:25.653" v="589" actId="27636"/>
          <ac:spMkLst>
            <pc:docMk/>
            <pc:sldMk cId="2830390270" sldId="258"/>
            <ac:spMk id="8" creationId="{4F3DFAB7-65E1-AD76-ADE5-E418CF7EC40E}"/>
          </ac:spMkLst>
        </pc:spChg>
      </pc:sldChg>
      <pc:sldChg chg="new">
        <pc:chgData name="Thomas MEYNIER" userId="4e9ccb8d-8a6c-42c9-a065-b47bd3aa88ff" providerId="ADAL" clId="{BD1A88B5-00BB-44E5-88CF-FD1D809BB331}" dt="2024-08-07T17:31:27.587" v="1709" actId="680"/>
        <pc:sldMkLst>
          <pc:docMk/>
          <pc:sldMk cId="3045365823" sldId="258"/>
        </pc:sldMkLst>
      </pc:sldChg>
      <pc:sldChg chg="new">
        <pc:chgData name="Thomas MEYNIER" userId="4e9ccb8d-8a6c-42c9-a065-b47bd3aa88ff" providerId="ADAL" clId="{BD1A88B5-00BB-44E5-88CF-FD1D809BB331}" dt="2024-08-07T17:31:30.774" v="1710" actId="680"/>
        <pc:sldMkLst>
          <pc:docMk/>
          <pc:sldMk cId="1465388863" sldId="259"/>
        </pc:sldMkLst>
      </pc:sldChg>
      <pc:sldChg chg="new del">
        <pc:chgData name="Thomas MEYNIER" userId="4e9ccb8d-8a6c-42c9-a065-b47bd3aa88ff" providerId="ADAL" clId="{BD1A88B5-00BB-44E5-88CF-FD1D809BB331}" dt="2024-08-07T17:31:40.496" v="1712" actId="680"/>
        <pc:sldMkLst>
          <pc:docMk/>
          <pc:sldMk cId="3170404397" sldId="260"/>
        </pc:sldMkLst>
      </pc:sldChg>
      <pc:sldChg chg="addSp modSp new del mod">
        <pc:chgData name="Thomas MEYNIER" userId="4e9ccb8d-8a6c-42c9-a065-b47bd3aa88ff" providerId="ADAL" clId="{BD1A88B5-00BB-44E5-88CF-FD1D809BB331}" dt="2024-08-08T12:52:46.062" v="2572" actId="2696"/>
        <pc:sldMkLst>
          <pc:docMk/>
          <pc:sldMk cId="3341937329" sldId="260"/>
        </pc:sldMkLst>
        <pc:spChg chg="mod">
          <ac:chgData name="Thomas MEYNIER" userId="4e9ccb8d-8a6c-42c9-a065-b47bd3aa88ff" providerId="ADAL" clId="{BD1A88B5-00BB-44E5-88CF-FD1D809BB331}" dt="2024-08-08T12:40:56.577" v="2367" actId="14100"/>
          <ac:spMkLst>
            <pc:docMk/>
            <pc:sldMk cId="3341937329" sldId="260"/>
            <ac:spMk id="3" creationId="{FB19621A-4C40-D7E1-7956-28B01CBCA0C1}"/>
          </ac:spMkLst>
        </pc:spChg>
        <pc:picChg chg="add mod">
          <ac:chgData name="Thomas MEYNIER" userId="4e9ccb8d-8a6c-42c9-a065-b47bd3aa88ff" providerId="ADAL" clId="{BD1A88B5-00BB-44E5-88CF-FD1D809BB331}" dt="2024-08-08T12:31:21.781" v="2116"/>
          <ac:picMkLst>
            <pc:docMk/>
            <pc:sldMk cId="3341937329" sldId="260"/>
            <ac:picMk id="6" creationId="{D148A72D-06AF-2C14-33E8-FB40E42D8F36}"/>
          </ac:picMkLst>
        </pc:picChg>
      </pc:sldChg>
      <pc:sldChg chg="modSp new del mod">
        <pc:chgData name="Thomas MEYNIER" userId="4e9ccb8d-8a6c-42c9-a065-b47bd3aa88ff" providerId="ADAL" clId="{BD1A88B5-00BB-44E5-88CF-FD1D809BB331}" dt="2024-08-08T12:51:12.301" v="2490" actId="2696"/>
        <pc:sldMkLst>
          <pc:docMk/>
          <pc:sldMk cId="503790879" sldId="261"/>
        </pc:sldMkLst>
        <pc:spChg chg="mod">
          <ac:chgData name="Thomas MEYNIER" userId="4e9ccb8d-8a6c-42c9-a065-b47bd3aa88ff" providerId="ADAL" clId="{BD1A88B5-00BB-44E5-88CF-FD1D809BB331}" dt="2024-08-08T12:26:45.928" v="2037" actId="12"/>
          <ac:spMkLst>
            <pc:docMk/>
            <pc:sldMk cId="503790879" sldId="261"/>
            <ac:spMk id="3" creationId="{EC1D256C-FA22-331C-68B9-7AAA4F46FFB4}"/>
          </ac:spMkLst>
        </pc:spChg>
      </pc:sldChg>
      <pc:sldChg chg="new del">
        <pc:chgData name="Thomas MEYNIER" userId="4e9ccb8d-8a6c-42c9-a065-b47bd3aa88ff" providerId="ADAL" clId="{BD1A88B5-00BB-44E5-88CF-FD1D809BB331}" dt="2024-08-08T12:51:15.694" v="2491" actId="2696"/>
        <pc:sldMkLst>
          <pc:docMk/>
          <pc:sldMk cId="1771507760" sldId="262"/>
        </pc:sldMkLst>
      </pc:sldChg>
      <pc:sldChg chg="modSp new del mod">
        <pc:chgData name="Thomas MEYNIER" userId="4e9ccb8d-8a6c-42c9-a065-b47bd3aa88ff" providerId="ADAL" clId="{BD1A88B5-00BB-44E5-88CF-FD1D809BB331}" dt="2024-08-08T12:51:18.237" v="2492" actId="2696"/>
        <pc:sldMkLst>
          <pc:docMk/>
          <pc:sldMk cId="2900542464" sldId="263"/>
        </pc:sldMkLst>
        <pc:spChg chg="mod">
          <ac:chgData name="Thomas MEYNIER" userId="4e9ccb8d-8a6c-42c9-a065-b47bd3aa88ff" providerId="ADAL" clId="{BD1A88B5-00BB-44E5-88CF-FD1D809BB331}" dt="2024-08-07T17:34:45.166" v="1797" actId="20577"/>
          <ac:spMkLst>
            <pc:docMk/>
            <pc:sldMk cId="2900542464" sldId="263"/>
            <ac:spMk id="3" creationId="{15A71DE8-A017-7B50-11E5-FD9989AE813E}"/>
          </ac:spMkLst>
        </pc:spChg>
      </pc:sldChg>
      <pc:sldChg chg="modSp new mod">
        <pc:chgData name="Thomas MEYNIER" userId="4e9ccb8d-8a6c-42c9-a065-b47bd3aa88ff" providerId="ADAL" clId="{BD1A88B5-00BB-44E5-88CF-FD1D809BB331}" dt="2024-08-08T12:25:39.556" v="1975" actId="27636"/>
        <pc:sldMkLst>
          <pc:docMk/>
          <pc:sldMk cId="3599628966" sldId="264"/>
        </pc:sldMkLst>
        <pc:spChg chg="mod">
          <ac:chgData name="Thomas MEYNIER" userId="4e9ccb8d-8a6c-42c9-a065-b47bd3aa88ff" providerId="ADAL" clId="{BD1A88B5-00BB-44E5-88CF-FD1D809BB331}" dt="2024-08-08T12:25:39.556" v="1975" actId="27636"/>
          <ac:spMkLst>
            <pc:docMk/>
            <pc:sldMk cId="3599628966" sldId="264"/>
            <ac:spMk id="4" creationId="{9E3CB996-8BC3-EA72-9045-27ED1067F01B}"/>
          </ac:spMkLst>
        </pc:spChg>
      </pc:sldChg>
      <pc:sldChg chg="new del">
        <pc:chgData name="Thomas MEYNIER" userId="4e9ccb8d-8a6c-42c9-a065-b47bd3aa88ff" providerId="ADAL" clId="{BD1A88B5-00BB-44E5-88CF-FD1D809BB331}" dt="2024-08-07T17:34:45.558" v="1798" actId="680"/>
        <pc:sldMkLst>
          <pc:docMk/>
          <pc:sldMk cId="466599634" sldId="265"/>
        </pc:sldMkLst>
      </pc:sldChg>
      <pc:sldChg chg="modSp new del mod">
        <pc:chgData name="Thomas MEYNIER" userId="4e9ccb8d-8a6c-42c9-a065-b47bd3aa88ff" providerId="ADAL" clId="{BD1A88B5-00BB-44E5-88CF-FD1D809BB331}" dt="2024-08-08T12:31:51.567" v="2117" actId="2696"/>
        <pc:sldMkLst>
          <pc:docMk/>
          <pc:sldMk cId="3223687588" sldId="265"/>
        </pc:sldMkLst>
        <pc:spChg chg="mod">
          <ac:chgData name="Thomas MEYNIER" userId="4e9ccb8d-8a6c-42c9-a065-b47bd3aa88ff" providerId="ADAL" clId="{BD1A88B5-00BB-44E5-88CF-FD1D809BB331}" dt="2024-08-08T12:28:09.080" v="2056" actId="20577"/>
          <ac:spMkLst>
            <pc:docMk/>
            <pc:sldMk cId="3223687588" sldId="265"/>
            <ac:spMk id="3" creationId="{D3D14615-2D1F-73E0-A462-4BBED6CE0EFC}"/>
          </ac:spMkLst>
        </pc:spChg>
      </pc:sldChg>
      <pc:sldChg chg="new del">
        <pc:chgData name="Thomas MEYNIER" userId="4e9ccb8d-8a6c-42c9-a065-b47bd3aa88ff" providerId="ADAL" clId="{BD1A88B5-00BB-44E5-88CF-FD1D809BB331}" dt="2024-08-08T12:50:57.558" v="2488" actId="2696"/>
        <pc:sldMkLst>
          <pc:docMk/>
          <pc:sldMk cId="4067423541" sldId="265"/>
        </pc:sldMkLst>
      </pc:sldChg>
      <pc:sldChg chg="modSp new del mod">
        <pc:chgData name="Thomas MEYNIER" userId="4e9ccb8d-8a6c-42c9-a065-b47bd3aa88ff" providerId="ADAL" clId="{BD1A88B5-00BB-44E5-88CF-FD1D809BB331}" dt="2024-08-08T12:57:50.245" v="2651" actId="2696"/>
        <pc:sldMkLst>
          <pc:docMk/>
          <pc:sldMk cId="390758394" sldId="266"/>
        </pc:sldMkLst>
        <pc:spChg chg="mod">
          <ac:chgData name="Thomas MEYNIER" userId="4e9ccb8d-8a6c-42c9-a065-b47bd3aa88ff" providerId="ADAL" clId="{BD1A88B5-00BB-44E5-88CF-FD1D809BB331}" dt="2024-08-08T12:37:33.061" v="2304" actId="207"/>
          <ac:spMkLst>
            <pc:docMk/>
            <pc:sldMk cId="390758394" sldId="266"/>
            <ac:spMk id="3" creationId="{DD4D97E6-E00C-E647-3482-BB7E233F0EF4}"/>
          </ac:spMkLst>
        </pc:spChg>
      </pc:sldChg>
      <pc:sldChg chg="new del">
        <pc:chgData name="Thomas MEYNIER" userId="4e9ccb8d-8a6c-42c9-a065-b47bd3aa88ff" providerId="ADAL" clId="{BD1A88B5-00BB-44E5-88CF-FD1D809BB331}" dt="2024-08-07T17:33:47.537" v="1738" actId="680"/>
        <pc:sldMkLst>
          <pc:docMk/>
          <pc:sldMk cId="604962407" sldId="266"/>
        </pc:sldMkLst>
      </pc:sldChg>
      <pc:sldChg chg="addSp delSp modSp add mod ord">
        <pc:chgData name="Thomas MEYNIER" userId="4e9ccb8d-8a6c-42c9-a065-b47bd3aa88ff" providerId="ADAL" clId="{BD1A88B5-00BB-44E5-88CF-FD1D809BB331}" dt="2024-08-08T12:49:57.102" v="2487" actId="20577"/>
        <pc:sldMkLst>
          <pc:docMk/>
          <pc:sldMk cId="3080698847" sldId="267"/>
        </pc:sldMkLst>
        <pc:spChg chg="mod">
          <ac:chgData name="Thomas MEYNIER" userId="4e9ccb8d-8a6c-42c9-a065-b47bd3aa88ff" providerId="ADAL" clId="{BD1A88B5-00BB-44E5-88CF-FD1D809BB331}" dt="2024-08-08T12:49:18.444" v="2413" actId="20577"/>
          <ac:spMkLst>
            <pc:docMk/>
            <pc:sldMk cId="3080698847" sldId="267"/>
            <ac:spMk id="2" creationId="{26D6D86A-E406-409D-FFEE-851A66C82D40}"/>
          </ac:spMkLst>
        </pc:spChg>
        <pc:spChg chg="del">
          <ac:chgData name="Thomas MEYNIER" userId="4e9ccb8d-8a6c-42c9-a065-b47bd3aa88ff" providerId="ADAL" clId="{BD1A88B5-00BB-44E5-88CF-FD1D809BB331}" dt="2024-08-08T12:49:24.668" v="2415" actId="478"/>
          <ac:spMkLst>
            <pc:docMk/>
            <pc:sldMk cId="3080698847" sldId="267"/>
            <ac:spMk id="3" creationId="{FB19621A-4C40-D7E1-7956-28B01CBCA0C1}"/>
          </ac:spMkLst>
        </pc:spChg>
        <pc:spChg chg="del">
          <ac:chgData name="Thomas MEYNIER" userId="4e9ccb8d-8a6c-42c9-a065-b47bd3aa88ff" providerId="ADAL" clId="{BD1A88B5-00BB-44E5-88CF-FD1D809BB331}" dt="2024-08-08T12:49:21.485" v="2414" actId="478"/>
          <ac:spMkLst>
            <pc:docMk/>
            <pc:sldMk cId="3080698847" sldId="267"/>
            <ac:spMk id="4" creationId="{7CA1B067-9F4F-88D7-7ED1-15C5E5B41DA9}"/>
          </ac:spMkLst>
        </pc:spChg>
        <pc:spChg chg="add mod">
          <ac:chgData name="Thomas MEYNIER" userId="4e9ccb8d-8a6c-42c9-a065-b47bd3aa88ff" providerId="ADAL" clId="{BD1A88B5-00BB-44E5-88CF-FD1D809BB331}" dt="2024-08-08T12:49:57.102" v="2487" actId="20577"/>
          <ac:spMkLst>
            <pc:docMk/>
            <pc:sldMk cId="3080698847" sldId="267"/>
            <ac:spMk id="6" creationId="{F82A4213-02EB-4223-9E08-EFA6262A8FEE}"/>
          </ac:spMkLst>
        </pc:spChg>
        <pc:spChg chg="add mod">
          <ac:chgData name="Thomas MEYNIER" userId="4e9ccb8d-8a6c-42c9-a065-b47bd3aa88ff" providerId="ADAL" clId="{BD1A88B5-00BB-44E5-88CF-FD1D809BB331}" dt="2024-08-08T12:49:25.224" v="2416"/>
          <ac:spMkLst>
            <pc:docMk/>
            <pc:sldMk cId="3080698847" sldId="267"/>
            <ac:spMk id="7" creationId="{19FFA8A5-BB42-AACA-4005-D5C728188A09}"/>
          </ac:spMkLst>
        </pc:spChg>
        <pc:picChg chg="add mod">
          <ac:chgData name="Thomas MEYNIER" userId="4e9ccb8d-8a6c-42c9-a065-b47bd3aa88ff" providerId="ADAL" clId="{BD1A88B5-00BB-44E5-88CF-FD1D809BB331}" dt="2024-08-08T12:49:25.224" v="2416"/>
          <ac:picMkLst>
            <pc:docMk/>
            <pc:sldMk cId="3080698847" sldId="267"/>
            <ac:picMk id="8" creationId="{84895DD5-C11B-0C57-8298-C5B97371A751}"/>
          </ac:picMkLst>
        </pc:picChg>
        <pc:picChg chg="add mod">
          <ac:chgData name="Thomas MEYNIER" userId="4e9ccb8d-8a6c-42c9-a065-b47bd3aa88ff" providerId="ADAL" clId="{BD1A88B5-00BB-44E5-88CF-FD1D809BB331}" dt="2024-08-08T12:49:25.224" v="2416"/>
          <ac:picMkLst>
            <pc:docMk/>
            <pc:sldMk cId="3080698847" sldId="267"/>
            <ac:picMk id="9" creationId="{7FAC905C-69B2-D315-6D51-DB7DFFA7660A}"/>
          </ac:picMkLst>
        </pc:picChg>
        <pc:picChg chg="add mod">
          <ac:chgData name="Thomas MEYNIER" userId="4e9ccb8d-8a6c-42c9-a065-b47bd3aa88ff" providerId="ADAL" clId="{BD1A88B5-00BB-44E5-88CF-FD1D809BB331}" dt="2024-08-08T12:49:25.224" v="2416"/>
          <ac:picMkLst>
            <pc:docMk/>
            <pc:sldMk cId="3080698847" sldId="267"/>
            <ac:picMk id="10" creationId="{287FC6A6-0B79-899C-E682-92E775295CB7}"/>
          </ac:picMkLst>
        </pc:picChg>
        <pc:picChg chg="add mod">
          <ac:chgData name="Thomas MEYNIER" userId="4e9ccb8d-8a6c-42c9-a065-b47bd3aa88ff" providerId="ADAL" clId="{BD1A88B5-00BB-44E5-88CF-FD1D809BB331}" dt="2024-08-08T12:49:25.224" v="2416"/>
          <ac:picMkLst>
            <pc:docMk/>
            <pc:sldMk cId="3080698847" sldId="267"/>
            <ac:picMk id="11" creationId="{A45328FC-04F8-205D-9F4B-C16D1334AC72}"/>
          </ac:picMkLst>
        </pc:picChg>
        <pc:picChg chg="add mod">
          <ac:chgData name="Thomas MEYNIER" userId="4e9ccb8d-8a6c-42c9-a065-b47bd3aa88ff" providerId="ADAL" clId="{BD1A88B5-00BB-44E5-88CF-FD1D809BB331}" dt="2024-08-08T12:49:25.224" v="2416"/>
          <ac:picMkLst>
            <pc:docMk/>
            <pc:sldMk cId="3080698847" sldId="267"/>
            <ac:picMk id="12" creationId="{F66D1C16-21CB-5AAA-3724-A3B29129C0E4}"/>
          </ac:picMkLst>
        </pc:picChg>
        <pc:picChg chg="add mod">
          <ac:chgData name="Thomas MEYNIER" userId="4e9ccb8d-8a6c-42c9-a065-b47bd3aa88ff" providerId="ADAL" clId="{BD1A88B5-00BB-44E5-88CF-FD1D809BB331}" dt="2024-08-08T12:49:25.224" v="2416"/>
          <ac:picMkLst>
            <pc:docMk/>
            <pc:sldMk cId="3080698847" sldId="267"/>
            <ac:picMk id="13" creationId="{D8A812BE-AFF2-82B6-E4B3-FA622BD65F2C}"/>
          </ac:picMkLst>
        </pc:picChg>
        <pc:picChg chg="add mod">
          <ac:chgData name="Thomas MEYNIER" userId="4e9ccb8d-8a6c-42c9-a065-b47bd3aa88ff" providerId="ADAL" clId="{BD1A88B5-00BB-44E5-88CF-FD1D809BB331}" dt="2024-08-08T12:49:25.224" v="2416"/>
          <ac:picMkLst>
            <pc:docMk/>
            <pc:sldMk cId="3080698847" sldId="267"/>
            <ac:picMk id="14" creationId="{C594C6B7-5C6E-4E53-0777-D61BA089F96C}"/>
          </ac:picMkLst>
        </pc:picChg>
        <pc:picChg chg="add mod">
          <ac:chgData name="Thomas MEYNIER" userId="4e9ccb8d-8a6c-42c9-a065-b47bd3aa88ff" providerId="ADAL" clId="{BD1A88B5-00BB-44E5-88CF-FD1D809BB331}" dt="2024-08-08T12:49:25.224" v="2416"/>
          <ac:picMkLst>
            <pc:docMk/>
            <pc:sldMk cId="3080698847" sldId="267"/>
            <ac:picMk id="15" creationId="{3263D36A-B725-D90C-4A4B-C09A6B8E8C2B}"/>
          </ac:picMkLst>
        </pc:picChg>
        <pc:picChg chg="add mod">
          <ac:chgData name="Thomas MEYNIER" userId="4e9ccb8d-8a6c-42c9-a065-b47bd3aa88ff" providerId="ADAL" clId="{BD1A88B5-00BB-44E5-88CF-FD1D809BB331}" dt="2024-08-08T12:49:25.224" v="2416"/>
          <ac:picMkLst>
            <pc:docMk/>
            <pc:sldMk cId="3080698847" sldId="267"/>
            <ac:picMk id="16" creationId="{6C8E354A-582E-02B0-C393-A90432B6F874}"/>
          </ac:picMkLst>
        </pc:picChg>
        <pc:picChg chg="add mod">
          <ac:chgData name="Thomas MEYNIER" userId="4e9ccb8d-8a6c-42c9-a065-b47bd3aa88ff" providerId="ADAL" clId="{BD1A88B5-00BB-44E5-88CF-FD1D809BB331}" dt="2024-08-08T12:49:25.224" v="2416"/>
          <ac:picMkLst>
            <pc:docMk/>
            <pc:sldMk cId="3080698847" sldId="267"/>
            <ac:picMk id="17" creationId="{D794D64B-6EEB-474B-0703-6523A9797805}"/>
          </ac:picMkLst>
        </pc:picChg>
        <pc:picChg chg="add mod">
          <ac:chgData name="Thomas MEYNIER" userId="4e9ccb8d-8a6c-42c9-a065-b47bd3aa88ff" providerId="ADAL" clId="{BD1A88B5-00BB-44E5-88CF-FD1D809BB331}" dt="2024-08-08T12:49:25.224" v="2416"/>
          <ac:picMkLst>
            <pc:docMk/>
            <pc:sldMk cId="3080698847" sldId="267"/>
            <ac:picMk id="18" creationId="{EB31F48A-2123-56D6-E6E7-84AEDD84FFAA}"/>
          </ac:picMkLst>
        </pc:picChg>
        <pc:picChg chg="add mod">
          <ac:chgData name="Thomas MEYNIER" userId="4e9ccb8d-8a6c-42c9-a065-b47bd3aa88ff" providerId="ADAL" clId="{BD1A88B5-00BB-44E5-88CF-FD1D809BB331}" dt="2024-08-08T12:49:25.224" v="2416"/>
          <ac:picMkLst>
            <pc:docMk/>
            <pc:sldMk cId="3080698847" sldId="267"/>
            <ac:picMk id="19" creationId="{87FD6D54-4B53-CF15-FF7A-D412BB408BE1}"/>
          </ac:picMkLst>
        </pc:picChg>
        <pc:picChg chg="add mod">
          <ac:chgData name="Thomas MEYNIER" userId="4e9ccb8d-8a6c-42c9-a065-b47bd3aa88ff" providerId="ADAL" clId="{BD1A88B5-00BB-44E5-88CF-FD1D809BB331}" dt="2024-08-08T12:49:25.224" v="2416"/>
          <ac:picMkLst>
            <pc:docMk/>
            <pc:sldMk cId="3080698847" sldId="267"/>
            <ac:picMk id="20" creationId="{8BAD977F-8F23-03EA-E14C-B262D771DDAF}"/>
          </ac:picMkLst>
        </pc:picChg>
        <pc:picChg chg="add mod">
          <ac:chgData name="Thomas MEYNIER" userId="4e9ccb8d-8a6c-42c9-a065-b47bd3aa88ff" providerId="ADAL" clId="{BD1A88B5-00BB-44E5-88CF-FD1D809BB331}" dt="2024-08-08T12:49:25.224" v="2416"/>
          <ac:picMkLst>
            <pc:docMk/>
            <pc:sldMk cId="3080698847" sldId="267"/>
            <ac:picMk id="21" creationId="{42F1411A-AFF6-F548-60CC-CCBC5B220CD9}"/>
          </ac:picMkLst>
        </pc:picChg>
        <pc:picChg chg="add mod">
          <ac:chgData name="Thomas MEYNIER" userId="4e9ccb8d-8a6c-42c9-a065-b47bd3aa88ff" providerId="ADAL" clId="{BD1A88B5-00BB-44E5-88CF-FD1D809BB331}" dt="2024-08-08T12:49:25.224" v="2416"/>
          <ac:picMkLst>
            <pc:docMk/>
            <pc:sldMk cId="3080698847" sldId="267"/>
            <ac:picMk id="22" creationId="{93446D02-FA69-97CA-875F-973AB0717B37}"/>
          </ac:picMkLst>
        </pc:picChg>
        <pc:picChg chg="add mod">
          <ac:chgData name="Thomas MEYNIER" userId="4e9ccb8d-8a6c-42c9-a065-b47bd3aa88ff" providerId="ADAL" clId="{BD1A88B5-00BB-44E5-88CF-FD1D809BB331}" dt="2024-08-08T12:49:25.224" v="2416"/>
          <ac:picMkLst>
            <pc:docMk/>
            <pc:sldMk cId="3080698847" sldId="267"/>
            <ac:picMk id="23" creationId="{3A854194-3AEC-3577-464F-6B3CF962C2A5}"/>
          </ac:picMkLst>
        </pc:picChg>
        <pc:picChg chg="add mod">
          <ac:chgData name="Thomas MEYNIER" userId="4e9ccb8d-8a6c-42c9-a065-b47bd3aa88ff" providerId="ADAL" clId="{BD1A88B5-00BB-44E5-88CF-FD1D809BB331}" dt="2024-08-08T12:49:25.224" v="2416"/>
          <ac:picMkLst>
            <pc:docMk/>
            <pc:sldMk cId="3080698847" sldId="267"/>
            <ac:picMk id="24" creationId="{293FB9BE-A007-C4FC-AE8B-18542BCB73B0}"/>
          </ac:picMkLst>
        </pc:picChg>
        <pc:picChg chg="add mod">
          <ac:chgData name="Thomas MEYNIER" userId="4e9ccb8d-8a6c-42c9-a065-b47bd3aa88ff" providerId="ADAL" clId="{BD1A88B5-00BB-44E5-88CF-FD1D809BB331}" dt="2024-08-08T12:49:25.224" v="2416"/>
          <ac:picMkLst>
            <pc:docMk/>
            <pc:sldMk cId="3080698847" sldId="267"/>
            <ac:picMk id="25" creationId="{53080932-32F1-CF52-80AA-4AB096BBB1EB}"/>
          </ac:picMkLst>
        </pc:picChg>
        <pc:picChg chg="add mod">
          <ac:chgData name="Thomas MEYNIER" userId="4e9ccb8d-8a6c-42c9-a065-b47bd3aa88ff" providerId="ADAL" clId="{BD1A88B5-00BB-44E5-88CF-FD1D809BB331}" dt="2024-08-08T12:49:25.224" v="2416"/>
          <ac:picMkLst>
            <pc:docMk/>
            <pc:sldMk cId="3080698847" sldId="267"/>
            <ac:picMk id="26" creationId="{A47F7A0F-D05C-C0AF-496A-28A4190021BF}"/>
          </ac:picMkLst>
        </pc:picChg>
        <pc:picChg chg="add mod">
          <ac:chgData name="Thomas MEYNIER" userId="4e9ccb8d-8a6c-42c9-a065-b47bd3aa88ff" providerId="ADAL" clId="{BD1A88B5-00BB-44E5-88CF-FD1D809BB331}" dt="2024-08-08T12:49:25.224" v="2416"/>
          <ac:picMkLst>
            <pc:docMk/>
            <pc:sldMk cId="3080698847" sldId="267"/>
            <ac:picMk id="27" creationId="{BF96A914-99B8-4CDE-76DD-91647CE0BB3F}"/>
          </ac:picMkLst>
        </pc:picChg>
        <pc:picChg chg="add mod">
          <ac:chgData name="Thomas MEYNIER" userId="4e9ccb8d-8a6c-42c9-a065-b47bd3aa88ff" providerId="ADAL" clId="{BD1A88B5-00BB-44E5-88CF-FD1D809BB331}" dt="2024-08-08T12:49:25.224" v="2416"/>
          <ac:picMkLst>
            <pc:docMk/>
            <pc:sldMk cId="3080698847" sldId="267"/>
            <ac:picMk id="28" creationId="{816F9CD8-8FA7-68FB-2B31-C4AA375B38A1}"/>
          </ac:picMkLst>
        </pc:picChg>
      </pc:sldChg>
      <pc:sldChg chg="addSp delSp modSp new mod">
        <pc:chgData name="Thomas MEYNIER" userId="4e9ccb8d-8a6c-42c9-a065-b47bd3aa88ff" providerId="ADAL" clId="{BD1A88B5-00BB-44E5-88CF-FD1D809BB331}" dt="2024-08-08T12:53:56.575" v="2583" actId="1076"/>
        <pc:sldMkLst>
          <pc:docMk/>
          <pc:sldMk cId="847744753" sldId="268"/>
        </pc:sldMkLst>
        <pc:spChg chg="del">
          <ac:chgData name="Thomas MEYNIER" userId="4e9ccb8d-8a6c-42c9-a065-b47bd3aa88ff" providerId="ADAL" clId="{BD1A88B5-00BB-44E5-88CF-FD1D809BB331}" dt="2024-08-08T12:53:49.666" v="2580" actId="478"/>
          <ac:spMkLst>
            <pc:docMk/>
            <pc:sldMk cId="847744753" sldId="268"/>
            <ac:spMk id="3" creationId="{18F54902-68BC-29E2-2F48-9520E5925630}"/>
          </ac:spMkLst>
        </pc:spChg>
        <pc:spChg chg="add mod">
          <ac:chgData name="Thomas MEYNIER" userId="4e9ccb8d-8a6c-42c9-a065-b47bd3aa88ff" providerId="ADAL" clId="{BD1A88B5-00BB-44E5-88CF-FD1D809BB331}" dt="2024-08-08T12:53:56.575" v="2583" actId="1076"/>
          <ac:spMkLst>
            <pc:docMk/>
            <pc:sldMk cId="847744753" sldId="268"/>
            <ac:spMk id="4" creationId="{5305EB31-38B1-3299-1517-F9A61B7D2B9C}"/>
          </ac:spMkLst>
        </pc:spChg>
      </pc:sldChg>
      <pc:sldChg chg="addSp delSp modSp new mod ord">
        <pc:chgData name="Thomas MEYNIER" userId="4e9ccb8d-8a6c-42c9-a065-b47bd3aa88ff" providerId="ADAL" clId="{BD1A88B5-00BB-44E5-88CF-FD1D809BB331}" dt="2024-08-08T12:54:28.527" v="2592" actId="14100"/>
        <pc:sldMkLst>
          <pc:docMk/>
          <pc:sldMk cId="1068521367" sldId="269"/>
        </pc:sldMkLst>
        <pc:spChg chg="del mod">
          <ac:chgData name="Thomas MEYNIER" userId="4e9ccb8d-8a6c-42c9-a065-b47bd3aa88ff" providerId="ADAL" clId="{BD1A88B5-00BB-44E5-88CF-FD1D809BB331}" dt="2024-08-08T12:54:04.108" v="2584" actId="478"/>
          <ac:spMkLst>
            <pc:docMk/>
            <pc:sldMk cId="1068521367" sldId="269"/>
            <ac:spMk id="5" creationId="{677C6A05-025E-64BB-46D0-12BD329E2CA3}"/>
          </ac:spMkLst>
        </pc:spChg>
        <pc:spChg chg="add del mod">
          <ac:chgData name="Thomas MEYNIER" userId="4e9ccb8d-8a6c-42c9-a065-b47bd3aa88ff" providerId="ADAL" clId="{BD1A88B5-00BB-44E5-88CF-FD1D809BB331}" dt="2024-08-08T12:54:08.099" v="2585" actId="478"/>
          <ac:spMkLst>
            <pc:docMk/>
            <pc:sldMk cId="1068521367" sldId="269"/>
            <ac:spMk id="7" creationId="{AAD9B49E-AD7C-F972-174A-0D573E798A34}"/>
          </ac:spMkLst>
        </pc:spChg>
        <pc:spChg chg="add mod">
          <ac:chgData name="Thomas MEYNIER" userId="4e9ccb8d-8a6c-42c9-a065-b47bd3aa88ff" providerId="ADAL" clId="{BD1A88B5-00BB-44E5-88CF-FD1D809BB331}" dt="2024-08-08T12:54:28.527" v="2592" actId="14100"/>
          <ac:spMkLst>
            <pc:docMk/>
            <pc:sldMk cId="1068521367" sldId="269"/>
            <ac:spMk id="8" creationId="{F7E81FEF-EF08-62B2-6258-967E658DEAC3}"/>
          </ac:spMkLst>
        </pc:spChg>
      </pc:sldChg>
      <pc:sldChg chg="modSp new del mod">
        <pc:chgData name="Thomas MEYNIER" userId="4e9ccb8d-8a6c-42c9-a065-b47bd3aa88ff" providerId="ADAL" clId="{BD1A88B5-00BB-44E5-88CF-FD1D809BB331}" dt="2024-08-08T12:52:46.062" v="2572" actId="2696"/>
        <pc:sldMkLst>
          <pc:docMk/>
          <pc:sldMk cId="1768835013" sldId="270"/>
        </pc:sldMkLst>
        <pc:spChg chg="mod">
          <ac:chgData name="Thomas MEYNIER" userId="4e9ccb8d-8a6c-42c9-a065-b47bd3aa88ff" providerId="ADAL" clId="{BD1A88B5-00BB-44E5-88CF-FD1D809BB331}" dt="2024-08-08T12:52:32.581" v="2571" actId="5793"/>
          <ac:spMkLst>
            <pc:docMk/>
            <pc:sldMk cId="1768835013" sldId="270"/>
            <ac:spMk id="5" creationId="{3A97EC77-6399-EA8E-F049-4A6CB101DED6}"/>
          </ac:spMkLst>
        </pc:spChg>
      </pc:sldChg>
      <pc:sldChg chg="addSp delSp modSp new mod">
        <pc:chgData name="Thomas MEYNIER" userId="4e9ccb8d-8a6c-42c9-a065-b47bd3aa88ff" providerId="ADAL" clId="{BD1A88B5-00BB-44E5-88CF-FD1D809BB331}" dt="2024-08-08T12:53:21.242" v="2577" actId="1076"/>
        <pc:sldMkLst>
          <pc:docMk/>
          <pc:sldMk cId="3826668929" sldId="270"/>
        </pc:sldMkLst>
        <pc:spChg chg="del">
          <ac:chgData name="Thomas MEYNIER" userId="4e9ccb8d-8a6c-42c9-a065-b47bd3aa88ff" providerId="ADAL" clId="{BD1A88B5-00BB-44E5-88CF-FD1D809BB331}" dt="2024-08-08T12:53:17.115" v="2576" actId="478"/>
          <ac:spMkLst>
            <pc:docMk/>
            <pc:sldMk cId="3826668929" sldId="270"/>
            <ac:spMk id="5" creationId="{E622B540-93E5-6045-997D-1E2ADB64944B}"/>
          </ac:spMkLst>
        </pc:spChg>
        <pc:spChg chg="add mod">
          <ac:chgData name="Thomas MEYNIER" userId="4e9ccb8d-8a6c-42c9-a065-b47bd3aa88ff" providerId="ADAL" clId="{BD1A88B5-00BB-44E5-88CF-FD1D809BB331}" dt="2024-08-08T12:53:21.242" v="2577" actId="1076"/>
          <ac:spMkLst>
            <pc:docMk/>
            <pc:sldMk cId="3826668929" sldId="270"/>
            <ac:spMk id="6" creationId="{BD036EE8-CC50-63C0-F5EF-4C718F4D30ED}"/>
          </ac:spMkLst>
        </pc:spChg>
      </pc:sldChg>
      <pc:sldChg chg="addSp delSp modSp new mod">
        <pc:chgData name="Thomas MEYNIER" userId="4e9ccb8d-8a6c-42c9-a065-b47bd3aa88ff" providerId="ADAL" clId="{BD1A88B5-00BB-44E5-88CF-FD1D809BB331}" dt="2024-08-08T12:54:40.115" v="2594"/>
        <pc:sldMkLst>
          <pc:docMk/>
          <pc:sldMk cId="176458589" sldId="271"/>
        </pc:sldMkLst>
        <pc:spChg chg="del">
          <ac:chgData name="Thomas MEYNIER" userId="4e9ccb8d-8a6c-42c9-a065-b47bd3aa88ff" providerId="ADAL" clId="{BD1A88B5-00BB-44E5-88CF-FD1D809BB331}" dt="2024-08-08T12:54:39.542" v="2593" actId="478"/>
          <ac:spMkLst>
            <pc:docMk/>
            <pc:sldMk cId="176458589" sldId="271"/>
            <ac:spMk id="5" creationId="{156467E6-DD72-30ED-FE0C-BC94313E9B78}"/>
          </ac:spMkLst>
        </pc:spChg>
        <pc:spChg chg="add mod">
          <ac:chgData name="Thomas MEYNIER" userId="4e9ccb8d-8a6c-42c9-a065-b47bd3aa88ff" providerId="ADAL" clId="{BD1A88B5-00BB-44E5-88CF-FD1D809BB331}" dt="2024-08-08T12:54:40.115" v="2594"/>
          <ac:spMkLst>
            <pc:docMk/>
            <pc:sldMk cId="176458589" sldId="271"/>
            <ac:spMk id="6" creationId="{D440ED2B-BD19-8AF4-59DB-611F783C4F7A}"/>
          </ac:spMkLst>
        </pc:spChg>
      </pc:sldChg>
      <pc:sldChg chg="add del">
        <pc:chgData name="Thomas MEYNIER" userId="4e9ccb8d-8a6c-42c9-a065-b47bd3aa88ff" providerId="ADAL" clId="{BD1A88B5-00BB-44E5-88CF-FD1D809BB331}" dt="2024-08-08T12:53:31.444" v="2579" actId="2890"/>
        <pc:sldMkLst>
          <pc:docMk/>
          <pc:sldMk cId="1711110749" sldId="271"/>
        </pc:sldMkLst>
      </pc:sldChg>
      <pc:sldChg chg="addSp delSp modSp new mod">
        <pc:chgData name="Thomas MEYNIER" userId="4e9ccb8d-8a6c-42c9-a065-b47bd3aa88ff" providerId="ADAL" clId="{BD1A88B5-00BB-44E5-88CF-FD1D809BB331}" dt="2024-08-08T12:54:43.710" v="2596"/>
        <pc:sldMkLst>
          <pc:docMk/>
          <pc:sldMk cId="2051259363" sldId="272"/>
        </pc:sldMkLst>
        <pc:spChg chg="del">
          <ac:chgData name="Thomas MEYNIER" userId="4e9ccb8d-8a6c-42c9-a065-b47bd3aa88ff" providerId="ADAL" clId="{BD1A88B5-00BB-44E5-88CF-FD1D809BB331}" dt="2024-08-08T12:54:43.340" v="2595" actId="478"/>
          <ac:spMkLst>
            <pc:docMk/>
            <pc:sldMk cId="2051259363" sldId="272"/>
            <ac:spMk id="5" creationId="{F55EFF28-F193-B72D-987B-93428CD71393}"/>
          </ac:spMkLst>
        </pc:spChg>
        <pc:spChg chg="add mod">
          <ac:chgData name="Thomas MEYNIER" userId="4e9ccb8d-8a6c-42c9-a065-b47bd3aa88ff" providerId="ADAL" clId="{BD1A88B5-00BB-44E5-88CF-FD1D809BB331}" dt="2024-08-08T12:54:43.710" v="2596"/>
          <ac:spMkLst>
            <pc:docMk/>
            <pc:sldMk cId="2051259363" sldId="272"/>
            <ac:spMk id="6" creationId="{AE161619-E2B2-291F-50E0-074C69E78244}"/>
          </ac:spMkLst>
        </pc:spChg>
      </pc:sldChg>
      <pc:sldChg chg="new del">
        <pc:chgData name="Thomas MEYNIER" userId="4e9ccb8d-8a6c-42c9-a065-b47bd3aa88ff" providerId="ADAL" clId="{BD1A88B5-00BB-44E5-88CF-FD1D809BB331}" dt="2024-08-08T12:57:36.971" v="2644" actId="2696"/>
        <pc:sldMkLst>
          <pc:docMk/>
          <pc:sldMk cId="167306592" sldId="273"/>
        </pc:sldMkLst>
      </pc:sldChg>
      <pc:sldChg chg="modSp new del mod">
        <pc:chgData name="Thomas MEYNIER" userId="4e9ccb8d-8a6c-42c9-a065-b47bd3aa88ff" providerId="ADAL" clId="{BD1A88B5-00BB-44E5-88CF-FD1D809BB331}" dt="2024-08-08T12:57:44.606" v="2650" actId="680"/>
        <pc:sldMkLst>
          <pc:docMk/>
          <pc:sldMk cId="537665695" sldId="273"/>
        </pc:sldMkLst>
        <pc:spChg chg="mod">
          <ac:chgData name="Thomas MEYNIER" userId="4e9ccb8d-8a6c-42c9-a065-b47bd3aa88ff" providerId="ADAL" clId="{BD1A88B5-00BB-44E5-88CF-FD1D809BB331}" dt="2024-08-08T12:57:44.606" v="2650" actId="680"/>
          <ac:spMkLst>
            <pc:docMk/>
            <pc:sldMk cId="537665695" sldId="273"/>
            <ac:spMk id="3" creationId="{183A844B-3366-E37C-4F6B-E92782C01C12}"/>
          </ac:spMkLst>
        </pc:spChg>
      </pc:sldChg>
      <pc:sldChg chg="modSp new mod">
        <pc:chgData name="Thomas MEYNIER" userId="4e9ccb8d-8a6c-42c9-a065-b47bd3aa88ff" providerId="ADAL" clId="{BD1A88B5-00BB-44E5-88CF-FD1D809BB331}" dt="2024-08-08T14:44:06.534" v="2695" actId="27636"/>
        <pc:sldMkLst>
          <pc:docMk/>
          <pc:sldMk cId="2599396884" sldId="273"/>
        </pc:sldMkLst>
        <pc:spChg chg="mod">
          <ac:chgData name="Thomas MEYNIER" userId="4e9ccb8d-8a6c-42c9-a065-b47bd3aa88ff" providerId="ADAL" clId="{BD1A88B5-00BB-44E5-88CF-FD1D809BB331}" dt="2024-08-08T14:44:06.507" v="2681" actId="27636"/>
          <ac:spMkLst>
            <pc:docMk/>
            <pc:sldMk cId="2599396884" sldId="273"/>
            <ac:spMk id="3" creationId="{DE2E4FD5-7F2F-EDEF-820A-BDC3C4664B47}"/>
          </ac:spMkLst>
        </pc:spChg>
        <pc:spChg chg="mod">
          <ac:chgData name="Thomas MEYNIER" userId="4e9ccb8d-8a6c-42c9-a065-b47bd3aa88ff" providerId="ADAL" clId="{BD1A88B5-00BB-44E5-88CF-FD1D809BB331}" dt="2024-08-08T14:44:06.526" v="2688" actId="27636"/>
          <ac:spMkLst>
            <pc:docMk/>
            <pc:sldMk cId="2599396884" sldId="273"/>
            <ac:spMk id="4" creationId="{36BC4F83-43D7-A91F-0C3A-EFAC3C92BDE6}"/>
          </ac:spMkLst>
        </pc:spChg>
        <pc:spChg chg="mod">
          <ac:chgData name="Thomas MEYNIER" userId="4e9ccb8d-8a6c-42c9-a065-b47bd3aa88ff" providerId="ADAL" clId="{BD1A88B5-00BB-44E5-88CF-FD1D809BB331}" dt="2024-08-08T14:44:06.530" v="2691" actId="27636"/>
          <ac:spMkLst>
            <pc:docMk/>
            <pc:sldMk cId="2599396884" sldId="273"/>
            <ac:spMk id="5" creationId="{C0DB5EA9-16DA-D6C1-74CF-C904B2A35F83}"/>
          </ac:spMkLst>
        </pc:spChg>
        <pc:spChg chg="mod">
          <ac:chgData name="Thomas MEYNIER" userId="4e9ccb8d-8a6c-42c9-a065-b47bd3aa88ff" providerId="ADAL" clId="{BD1A88B5-00BB-44E5-88CF-FD1D809BB331}" dt="2024-08-08T14:44:06.532" v="2693" actId="27636"/>
          <ac:spMkLst>
            <pc:docMk/>
            <pc:sldMk cId="2599396884" sldId="273"/>
            <ac:spMk id="6" creationId="{136FFCB4-E5CD-F1F3-FBD0-1430411F066B}"/>
          </ac:spMkLst>
        </pc:spChg>
        <pc:spChg chg="mod">
          <ac:chgData name="Thomas MEYNIER" userId="4e9ccb8d-8a6c-42c9-a065-b47bd3aa88ff" providerId="ADAL" clId="{BD1A88B5-00BB-44E5-88CF-FD1D809BB331}" dt="2024-08-08T14:44:06.505" v="2680" actId="27636"/>
          <ac:spMkLst>
            <pc:docMk/>
            <pc:sldMk cId="2599396884" sldId="273"/>
            <ac:spMk id="7" creationId="{08F9EA51-1F27-6018-A54A-28009C858438}"/>
          </ac:spMkLst>
        </pc:spChg>
        <pc:spChg chg="mod">
          <ac:chgData name="Thomas MEYNIER" userId="4e9ccb8d-8a6c-42c9-a065-b47bd3aa88ff" providerId="ADAL" clId="{BD1A88B5-00BB-44E5-88CF-FD1D809BB331}" dt="2024-08-08T14:44:06.523" v="2687" actId="27636"/>
          <ac:spMkLst>
            <pc:docMk/>
            <pc:sldMk cId="2599396884" sldId="273"/>
            <ac:spMk id="8" creationId="{5B4B2489-FA44-820E-645D-DE0CE17E3E12}"/>
          </ac:spMkLst>
        </pc:spChg>
        <pc:spChg chg="mod">
          <ac:chgData name="Thomas MEYNIER" userId="4e9ccb8d-8a6c-42c9-a065-b47bd3aa88ff" providerId="ADAL" clId="{BD1A88B5-00BB-44E5-88CF-FD1D809BB331}" dt="2024-08-08T14:44:06.499" v="2678" actId="27636"/>
          <ac:spMkLst>
            <pc:docMk/>
            <pc:sldMk cId="2599396884" sldId="273"/>
            <ac:spMk id="9" creationId="{33167A40-0577-1EAB-41DF-5A8A1DACF223}"/>
          </ac:spMkLst>
        </pc:spChg>
        <pc:spChg chg="mod">
          <ac:chgData name="Thomas MEYNIER" userId="4e9ccb8d-8a6c-42c9-a065-b47bd3aa88ff" providerId="ADAL" clId="{BD1A88B5-00BB-44E5-88CF-FD1D809BB331}" dt="2024-08-08T14:44:06.521" v="2686" actId="27636"/>
          <ac:spMkLst>
            <pc:docMk/>
            <pc:sldMk cId="2599396884" sldId="273"/>
            <ac:spMk id="10" creationId="{A36A9C83-48BB-D72D-6AAD-DA486BF1EEB8}"/>
          </ac:spMkLst>
        </pc:spChg>
        <pc:spChg chg="mod">
          <ac:chgData name="Thomas MEYNIER" userId="4e9ccb8d-8a6c-42c9-a065-b47bd3aa88ff" providerId="ADAL" clId="{BD1A88B5-00BB-44E5-88CF-FD1D809BB331}" dt="2024-08-08T14:44:06.516" v="2683" actId="27636"/>
          <ac:spMkLst>
            <pc:docMk/>
            <pc:sldMk cId="2599396884" sldId="273"/>
            <ac:spMk id="11" creationId="{E7FFD300-3F98-9292-858E-8726E4CB86D7}"/>
          </ac:spMkLst>
        </pc:spChg>
        <pc:spChg chg="mod">
          <ac:chgData name="Thomas MEYNIER" userId="4e9ccb8d-8a6c-42c9-a065-b47bd3aa88ff" providerId="ADAL" clId="{BD1A88B5-00BB-44E5-88CF-FD1D809BB331}" dt="2024-08-08T14:44:06.511" v="2682" actId="27636"/>
          <ac:spMkLst>
            <pc:docMk/>
            <pc:sldMk cId="2599396884" sldId="273"/>
            <ac:spMk id="12" creationId="{55059245-B438-27FC-49F5-777BA2DE715C}"/>
          </ac:spMkLst>
        </pc:spChg>
        <pc:spChg chg="mod">
          <ac:chgData name="Thomas MEYNIER" userId="4e9ccb8d-8a6c-42c9-a065-b47bd3aa88ff" providerId="ADAL" clId="{BD1A88B5-00BB-44E5-88CF-FD1D809BB331}" dt="2024-08-08T14:44:06.528" v="2690" actId="27636"/>
          <ac:spMkLst>
            <pc:docMk/>
            <pc:sldMk cId="2599396884" sldId="273"/>
            <ac:spMk id="13" creationId="{7A14A854-4BB5-39D2-593D-B99888C979B6}"/>
          </ac:spMkLst>
        </pc:spChg>
        <pc:spChg chg="mod">
          <ac:chgData name="Thomas MEYNIER" userId="4e9ccb8d-8a6c-42c9-a065-b47bd3aa88ff" providerId="ADAL" clId="{BD1A88B5-00BB-44E5-88CF-FD1D809BB331}" dt="2024-08-08T14:44:06.534" v="2695" actId="27636"/>
          <ac:spMkLst>
            <pc:docMk/>
            <pc:sldMk cId="2599396884" sldId="273"/>
            <ac:spMk id="14" creationId="{98948C59-9D6C-EB8B-0EE9-9FF10323650C}"/>
          </ac:spMkLst>
        </pc:spChg>
        <pc:spChg chg="mod">
          <ac:chgData name="Thomas MEYNIER" userId="4e9ccb8d-8a6c-42c9-a065-b47bd3aa88ff" providerId="ADAL" clId="{BD1A88B5-00BB-44E5-88CF-FD1D809BB331}" dt="2024-08-08T14:44:06.531" v="2692" actId="27636"/>
          <ac:spMkLst>
            <pc:docMk/>
            <pc:sldMk cId="2599396884" sldId="273"/>
            <ac:spMk id="15" creationId="{3C3D1229-9F3E-F5ED-2A0C-FB844F3ADD52}"/>
          </ac:spMkLst>
        </pc:spChg>
        <pc:spChg chg="mod">
          <ac:chgData name="Thomas MEYNIER" userId="4e9ccb8d-8a6c-42c9-a065-b47bd3aa88ff" providerId="ADAL" clId="{BD1A88B5-00BB-44E5-88CF-FD1D809BB331}" dt="2024-08-08T14:44:06.518" v="2684" actId="27636"/>
          <ac:spMkLst>
            <pc:docMk/>
            <pc:sldMk cId="2599396884" sldId="273"/>
            <ac:spMk id="16" creationId="{C534CF8D-7C10-208C-7E71-DE69443DDE23}"/>
          </ac:spMkLst>
        </pc:spChg>
        <pc:spChg chg="mod">
          <ac:chgData name="Thomas MEYNIER" userId="4e9ccb8d-8a6c-42c9-a065-b47bd3aa88ff" providerId="ADAL" clId="{BD1A88B5-00BB-44E5-88CF-FD1D809BB331}" dt="2024-08-08T14:44:06.519" v="2685" actId="27636"/>
          <ac:spMkLst>
            <pc:docMk/>
            <pc:sldMk cId="2599396884" sldId="273"/>
            <ac:spMk id="17" creationId="{1A72A504-6491-4A69-FD52-EA3776511785}"/>
          </ac:spMkLst>
        </pc:spChg>
        <pc:spChg chg="mod">
          <ac:chgData name="Thomas MEYNIER" userId="4e9ccb8d-8a6c-42c9-a065-b47bd3aa88ff" providerId="ADAL" clId="{BD1A88B5-00BB-44E5-88CF-FD1D809BB331}" dt="2024-08-08T14:44:06.533" v="2694" actId="27636"/>
          <ac:spMkLst>
            <pc:docMk/>
            <pc:sldMk cId="2599396884" sldId="273"/>
            <ac:spMk id="18" creationId="{13D64E0E-2C32-341F-CE24-0C210DBDC8BA}"/>
          </ac:spMkLst>
        </pc:spChg>
        <pc:spChg chg="mod">
          <ac:chgData name="Thomas MEYNIER" userId="4e9ccb8d-8a6c-42c9-a065-b47bd3aa88ff" providerId="ADAL" clId="{BD1A88B5-00BB-44E5-88CF-FD1D809BB331}" dt="2024-08-08T14:44:06.502" v="2679" actId="27636"/>
          <ac:spMkLst>
            <pc:docMk/>
            <pc:sldMk cId="2599396884" sldId="273"/>
            <ac:spMk id="19" creationId="{D31AB47E-2E1B-027D-A54E-E1B9CB2CF9F7}"/>
          </ac:spMkLst>
        </pc:spChg>
        <pc:spChg chg="mod">
          <ac:chgData name="Thomas MEYNIER" userId="4e9ccb8d-8a6c-42c9-a065-b47bd3aa88ff" providerId="ADAL" clId="{BD1A88B5-00BB-44E5-88CF-FD1D809BB331}" dt="2024-08-08T14:44:06.527" v="2689" actId="27636"/>
          <ac:spMkLst>
            <pc:docMk/>
            <pc:sldMk cId="2599396884" sldId="273"/>
            <ac:spMk id="20" creationId="{DAF151D5-0F40-2B9D-8E6C-05A2C38BE25F}"/>
          </ac:spMkLst>
        </pc:spChg>
      </pc:sldChg>
      <pc:sldChg chg="new">
        <pc:chgData name="Thomas MEYNIER" userId="4e9ccb8d-8a6c-42c9-a065-b47bd3aa88ff" providerId="ADAL" clId="{BD1A88B5-00BB-44E5-88CF-FD1D809BB331}" dt="2024-08-08T13:01:35.273" v="2660" actId="680"/>
        <pc:sldMkLst>
          <pc:docMk/>
          <pc:sldMk cId="867538017" sldId="274"/>
        </pc:sldMkLst>
      </pc:sldChg>
      <pc:sldChg chg="addSp modSp new mod">
        <pc:chgData name="Thomas MEYNIER" userId="4e9ccb8d-8a6c-42c9-a065-b47bd3aa88ff" providerId="ADAL" clId="{BD1A88B5-00BB-44E5-88CF-FD1D809BB331}" dt="2024-08-08T15:14:46.802" v="2737" actId="14100"/>
        <pc:sldMkLst>
          <pc:docMk/>
          <pc:sldMk cId="4049459497" sldId="275"/>
        </pc:sldMkLst>
        <pc:spChg chg="add mod">
          <ac:chgData name="Thomas MEYNIER" userId="4e9ccb8d-8a6c-42c9-a065-b47bd3aa88ff" providerId="ADAL" clId="{BD1A88B5-00BB-44E5-88CF-FD1D809BB331}" dt="2024-08-08T15:14:46.802" v="2737" actId="14100"/>
          <ac:spMkLst>
            <pc:docMk/>
            <pc:sldMk cId="4049459497" sldId="275"/>
            <ac:spMk id="4" creationId="{D5D93BAD-49DA-3117-DD11-ACAD273FA7B6}"/>
          </ac:spMkLst>
        </pc:spChg>
      </pc:sldChg>
      <pc:sldMasterChg chg="addSp modSp mod">
        <pc:chgData name="Thomas MEYNIER" userId="4e9ccb8d-8a6c-42c9-a065-b47bd3aa88ff" providerId="ADAL" clId="{BD1A88B5-00BB-44E5-88CF-FD1D809BB331}" dt="2024-08-06T14:49:13.574" v="3" actId="735"/>
        <pc:sldMasterMkLst>
          <pc:docMk/>
          <pc:sldMasterMk cId="883314432" sldId="2147483648"/>
        </pc:sldMasterMkLst>
        <pc:spChg chg="add mod">
          <ac:chgData name="Thomas MEYNIER" userId="4e9ccb8d-8a6c-42c9-a065-b47bd3aa88ff" providerId="ADAL" clId="{BD1A88B5-00BB-44E5-88CF-FD1D809BB331}" dt="2024-08-06T14:48:46.374" v="2" actId="1076"/>
          <ac:spMkLst>
            <pc:docMk/>
            <pc:sldMasterMk cId="883314432" sldId="2147483648"/>
            <ac:spMk id="7" creationId="{7E8BD568-956F-F058-8EBD-7D98438A4E14}"/>
          </ac:spMkLst>
        </pc:spChg>
      </pc:sldMasterChg>
      <pc:sldMasterChg chg="addSp delSp modSp mod addSldLayout delSldLayout modSldLayout sldLayoutOrd">
        <pc:chgData name="Thomas MEYNIER" userId="4e9ccb8d-8a6c-42c9-a065-b47bd3aa88ff" providerId="ADAL" clId="{BD1A88B5-00BB-44E5-88CF-FD1D809BB331}" dt="2024-08-08T15:15:28.968" v="2738" actId="1076"/>
        <pc:sldMasterMkLst>
          <pc:docMk/>
          <pc:sldMasterMk cId="2187458073" sldId="2147483660"/>
        </pc:sldMasterMkLst>
        <pc:spChg chg="mod">
          <ac:chgData name="Thomas MEYNIER" userId="4e9ccb8d-8a6c-42c9-a065-b47bd3aa88ff" providerId="ADAL" clId="{BD1A88B5-00BB-44E5-88CF-FD1D809BB331}" dt="2024-08-07T09:04:49.960" v="159" actId="207"/>
          <ac:spMkLst>
            <pc:docMk/>
            <pc:sldMasterMk cId="2187458073" sldId="2147483660"/>
            <ac:spMk id="2" creationId="{00000000-0000-0000-0000-000000000000}"/>
          </ac:spMkLst>
        </pc:spChg>
        <pc:spChg chg="mod">
          <ac:chgData name="Thomas MEYNIER" userId="4e9ccb8d-8a6c-42c9-a065-b47bd3aa88ff" providerId="ADAL" clId="{BD1A88B5-00BB-44E5-88CF-FD1D809BB331}" dt="2024-08-08T12:29:50.618" v="2069" actId="179"/>
          <ac:spMkLst>
            <pc:docMk/>
            <pc:sldMasterMk cId="2187458073" sldId="2147483660"/>
            <ac:spMk id="3" creationId="{00000000-0000-0000-0000-000000000000}"/>
          </ac:spMkLst>
        </pc:spChg>
        <pc:spChg chg="del">
          <ac:chgData name="Thomas MEYNIER" userId="4e9ccb8d-8a6c-42c9-a065-b47bd3aa88ff" providerId="ADAL" clId="{BD1A88B5-00BB-44E5-88CF-FD1D809BB331}" dt="2024-08-06T15:18:29.966" v="74" actId="478"/>
          <ac:spMkLst>
            <pc:docMk/>
            <pc:sldMasterMk cId="2187458073" sldId="2147483660"/>
            <ac:spMk id="4" creationId="{00000000-0000-0000-0000-000000000000}"/>
          </ac:spMkLst>
        </pc:spChg>
        <pc:spChg chg="del">
          <ac:chgData name="Thomas MEYNIER" userId="4e9ccb8d-8a6c-42c9-a065-b47bd3aa88ff" providerId="ADAL" clId="{BD1A88B5-00BB-44E5-88CF-FD1D809BB331}" dt="2024-08-06T15:18:30.749" v="75" actId="478"/>
          <ac:spMkLst>
            <pc:docMk/>
            <pc:sldMasterMk cId="2187458073" sldId="2147483660"/>
            <ac:spMk id="5" creationId="{00000000-0000-0000-0000-000000000000}"/>
          </ac:spMkLst>
        </pc:spChg>
        <pc:spChg chg="del mod">
          <ac:chgData name="Thomas MEYNIER" userId="4e9ccb8d-8a6c-42c9-a065-b47bd3aa88ff" providerId="ADAL" clId="{BD1A88B5-00BB-44E5-88CF-FD1D809BB331}" dt="2024-08-07T08:49:20.399" v="81" actId="478"/>
          <ac:spMkLst>
            <pc:docMk/>
            <pc:sldMasterMk cId="2187458073" sldId="2147483660"/>
            <ac:spMk id="6" creationId="{00000000-0000-0000-0000-000000000000}"/>
          </ac:spMkLst>
        </pc:spChg>
        <pc:spChg chg="del mod">
          <ac:chgData name="Thomas MEYNIER" userId="4e9ccb8d-8a6c-42c9-a065-b47bd3aa88ff" providerId="ADAL" clId="{BD1A88B5-00BB-44E5-88CF-FD1D809BB331}" dt="2024-08-08T14:48:30.632" v="2719" actId="478"/>
          <ac:spMkLst>
            <pc:docMk/>
            <pc:sldMasterMk cId="2187458073" sldId="2147483660"/>
            <ac:spMk id="7" creationId="{D7F3DAF1-36DE-E75A-E305-7DB264CD6D3B}"/>
          </ac:spMkLst>
        </pc:spChg>
        <pc:spChg chg="add del mod">
          <ac:chgData name="Thomas MEYNIER" userId="4e9ccb8d-8a6c-42c9-a065-b47bd3aa88ff" providerId="ADAL" clId="{BD1A88B5-00BB-44E5-88CF-FD1D809BB331}" dt="2024-08-08T14:48:31.775" v="2720" actId="478"/>
          <ac:spMkLst>
            <pc:docMk/>
            <pc:sldMasterMk cId="2187458073" sldId="2147483660"/>
            <ac:spMk id="8" creationId="{3A8E8516-A1AC-7AA4-8D02-C7CB09EC1282}"/>
          </ac:spMkLst>
        </pc:spChg>
        <pc:spChg chg="add del mod">
          <ac:chgData name="Thomas MEYNIER" userId="4e9ccb8d-8a6c-42c9-a065-b47bd3aa88ff" providerId="ADAL" clId="{BD1A88B5-00BB-44E5-88CF-FD1D809BB331}" dt="2024-08-08T14:48:27.889" v="2718" actId="478"/>
          <ac:spMkLst>
            <pc:docMk/>
            <pc:sldMasterMk cId="2187458073" sldId="2147483660"/>
            <ac:spMk id="9" creationId="{4A18B57E-B3BD-9A5C-F98F-BF32254888C3}"/>
          </ac:spMkLst>
        </pc:spChg>
        <pc:spChg chg="add mod">
          <ac:chgData name="Thomas MEYNIER" userId="4e9ccb8d-8a6c-42c9-a065-b47bd3aa88ff" providerId="ADAL" clId="{BD1A88B5-00BB-44E5-88CF-FD1D809BB331}" dt="2024-08-06T15:18:49.506" v="78" actId="14100"/>
          <ac:spMkLst>
            <pc:docMk/>
            <pc:sldMasterMk cId="2187458073" sldId="2147483660"/>
            <ac:spMk id="10" creationId="{06B76A71-6385-1EF4-C483-62233D5540F4}"/>
          </ac:spMkLst>
        </pc:spChg>
        <pc:sldLayoutChg chg="addSp delSp modSp mod">
          <pc:chgData name="Thomas MEYNIER" userId="4e9ccb8d-8a6c-42c9-a065-b47bd3aa88ff" providerId="ADAL" clId="{BD1A88B5-00BB-44E5-88CF-FD1D809BB331}" dt="2024-08-08T14:48:16.968" v="2717" actId="16037"/>
          <pc:sldLayoutMkLst>
            <pc:docMk/>
            <pc:sldMasterMk cId="2187458073" sldId="2147483660"/>
            <pc:sldLayoutMk cId="577208693" sldId="2147483661"/>
          </pc:sldLayoutMkLst>
          <pc:spChg chg="del mod">
            <ac:chgData name="Thomas MEYNIER" userId="4e9ccb8d-8a6c-42c9-a065-b47bd3aa88ff" providerId="ADAL" clId="{BD1A88B5-00BB-44E5-88CF-FD1D809BB331}" dt="2024-08-07T08:50:36.749" v="90"/>
            <ac:spMkLst>
              <pc:docMk/>
              <pc:sldMasterMk cId="2187458073" sldId="2147483660"/>
              <pc:sldLayoutMk cId="577208693" sldId="2147483661"/>
              <ac:spMk id="2" creationId="{00000000-0000-0000-0000-000000000000}"/>
            </ac:spMkLst>
          </pc:spChg>
          <pc:spChg chg="mod">
            <ac:chgData name="Thomas MEYNIER" userId="4e9ccb8d-8a6c-42c9-a065-b47bd3aa88ff" providerId="ADAL" clId="{BD1A88B5-00BB-44E5-88CF-FD1D809BB331}" dt="2024-08-08T14:48:16.968" v="2717" actId="16037"/>
            <ac:spMkLst>
              <pc:docMk/>
              <pc:sldMasterMk cId="2187458073" sldId="2147483660"/>
              <pc:sldLayoutMk cId="577208693" sldId="2147483661"/>
              <ac:spMk id="3" creationId="{00000000-0000-0000-0000-000000000000}"/>
            </ac:spMkLst>
          </pc:spChg>
          <pc:spChg chg="del">
            <ac:chgData name="Thomas MEYNIER" userId="4e9ccb8d-8a6c-42c9-a065-b47bd3aa88ff" providerId="ADAL" clId="{BD1A88B5-00BB-44E5-88CF-FD1D809BB331}" dt="2024-08-07T08:49:29.182" v="82" actId="478"/>
            <ac:spMkLst>
              <pc:docMk/>
              <pc:sldMasterMk cId="2187458073" sldId="2147483660"/>
              <pc:sldLayoutMk cId="577208693" sldId="2147483661"/>
              <ac:spMk id="4" creationId="{00000000-0000-0000-0000-000000000000}"/>
            </ac:spMkLst>
          </pc:spChg>
          <pc:spChg chg="del">
            <ac:chgData name="Thomas MEYNIER" userId="4e9ccb8d-8a6c-42c9-a065-b47bd3aa88ff" providerId="ADAL" clId="{BD1A88B5-00BB-44E5-88CF-FD1D809BB331}" dt="2024-08-07T08:49:31.265" v="83" actId="478"/>
            <ac:spMkLst>
              <pc:docMk/>
              <pc:sldMasterMk cId="2187458073" sldId="2147483660"/>
              <pc:sldLayoutMk cId="577208693" sldId="2147483661"/>
              <ac:spMk id="5" creationId="{00000000-0000-0000-0000-000000000000}"/>
            </ac:spMkLst>
          </pc:spChg>
          <pc:spChg chg="del">
            <ac:chgData name="Thomas MEYNIER" userId="4e9ccb8d-8a6c-42c9-a065-b47bd3aa88ff" providerId="ADAL" clId="{BD1A88B5-00BB-44E5-88CF-FD1D809BB331}" dt="2024-08-07T08:49:36.552" v="84" actId="478"/>
            <ac:spMkLst>
              <pc:docMk/>
              <pc:sldMasterMk cId="2187458073" sldId="2147483660"/>
              <pc:sldLayoutMk cId="577208693" sldId="2147483661"/>
              <ac:spMk id="6" creationId="{00000000-0000-0000-0000-000000000000}"/>
            </ac:spMkLst>
          </pc:spChg>
          <pc:spChg chg="add del mod">
            <ac:chgData name="Thomas MEYNIER" userId="4e9ccb8d-8a6c-42c9-a065-b47bd3aa88ff" providerId="ADAL" clId="{BD1A88B5-00BB-44E5-88CF-FD1D809BB331}" dt="2024-08-07T10:36:27.044" v="536"/>
            <ac:spMkLst>
              <pc:docMk/>
              <pc:sldMasterMk cId="2187458073" sldId="2147483660"/>
              <pc:sldLayoutMk cId="577208693" sldId="2147483661"/>
              <ac:spMk id="8" creationId="{F90C0EED-4996-2E6B-9F69-4EB3F1853E2C}"/>
            </ac:spMkLst>
          </pc:spChg>
          <pc:spChg chg="add mod">
            <ac:chgData name="Thomas MEYNIER" userId="4e9ccb8d-8a6c-42c9-a065-b47bd3aa88ff" providerId="ADAL" clId="{BD1A88B5-00BB-44E5-88CF-FD1D809BB331}" dt="2024-08-07T08:52:23.024" v="105" actId="1076"/>
            <ac:spMkLst>
              <pc:docMk/>
              <pc:sldMasterMk cId="2187458073" sldId="2147483660"/>
              <pc:sldLayoutMk cId="577208693" sldId="2147483661"/>
              <ac:spMk id="9" creationId="{0CFF01AA-80F6-004D-03BD-8117859FDD3F}"/>
            </ac:spMkLst>
          </pc:spChg>
          <pc:spChg chg="add mod">
            <ac:chgData name="Thomas MEYNIER" userId="4e9ccb8d-8a6c-42c9-a065-b47bd3aa88ff" providerId="ADAL" clId="{BD1A88B5-00BB-44E5-88CF-FD1D809BB331}" dt="2024-08-07T16:50:36.385" v="1472" actId="14100"/>
            <ac:spMkLst>
              <pc:docMk/>
              <pc:sldMasterMk cId="2187458073" sldId="2147483660"/>
              <pc:sldLayoutMk cId="577208693" sldId="2147483661"/>
              <ac:spMk id="10" creationId="{8A56E7C3-5284-B6CE-D1F1-1BE2536C610C}"/>
            </ac:spMkLst>
          </pc:spChg>
          <pc:picChg chg="add mod">
            <ac:chgData name="Thomas MEYNIER" userId="4e9ccb8d-8a6c-42c9-a065-b47bd3aa88ff" providerId="ADAL" clId="{BD1A88B5-00BB-44E5-88CF-FD1D809BB331}" dt="2024-08-07T08:49:49.341" v="88" actId="1076"/>
            <ac:picMkLst>
              <pc:docMk/>
              <pc:sldMasterMk cId="2187458073" sldId="2147483660"/>
              <pc:sldLayoutMk cId="577208693" sldId="2147483661"/>
              <ac:picMk id="7" creationId="{431E23FD-E661-5CEE-1450-8176980E8A22}"/>
            </ac:picMkLst>
          </pc:picChg>
        </pc:sldLayoutChg>
        <pc:sldLayoutChg chg="addSp delSp modSp mod">
          <pc:chgData name="Thomas MEYNIER" userId="4e9ccb8d-8a6c-42c9-a065-b47bd3aa88ff" providerId="ADAL" clId="{BD1A88B5-00BB-44E5-88CF-FD1D809BB331}" dt="2024-08-08T14:46:49.826" v="2712" actId="14100"/>
          <pc:sldLayoutMkLst>
            <pc:docMk/>
            <pc:sldMasterMk cId="2187458073" sldId="2147483660"/>
            <pc:sldLayoutMk cId="277169127" sldId="2147483662"/>
          </pc:sldLayoutMkLst>
          <pc:spChg chg="add del mod ord">
            <ac:chgData name="Thomas MEYNIER" userId="4e9ccb8d-8a6c-42c9-a065-b47bd3aa88ff" providerId="ADAL" clId="{BD1A88B5-00BB-44E5-88CF-FD1D809BB331}" dt="2024-08-07T09:56:07.977" v="270" actId="478"/>
            <ac:spMkLst>
              <pc:docMk/>
              <pc:sldMasterMk cId="2187458073" sldId="2147483660"/>
              <pc:sldLayoutMk cId="277169127" sldId="2147483662"/>
              <ac:spMk id="2" creationId="{00000000-0000-0000-0000-000000000000}"/>
            </ac:spMkLst>
          </pc:spChg>
          <pc:spChg chg="add del mod">
            <ac:chgData name="Thomas MEYNIER" userId="4e9ccb8d-8a6c-42c9-a065-b47bd3aa88ff" providerId="ADAL" clId="{BD1A88B5-00BB-44E5-88CF-FD1D809BB331}" dt="2024-08-08T12:55:31.974" v="2604" actId="478"/>
            <ac:spMkLst>
              <pc:docMk/>
              <pc:sldMasterMk cId="2187458073" sldId="2147483660"/>
              <pc:sldLayoutMk cId="277169127" sldId="2147483662"/>
              <ac:spMk id="2" creationId="{38338E83-4B8D-107A-9882-CDF8F148708D}"/>
            </ac:spMkLst>
          </pc:spChg>
          <pc:spChg chg="add mod">
            <ac:chgData name="Thomas MEYNIER" userId="4e9ccb8d-8a6c-42c9-a065-b47bd3aa88ff" providerId="ADAL" clId="{BD1A88B5-00BB-44E5-88CF-FD1D809BB331}" dt="2024-08-08T14:46:49.826" v="2712" actId="14100"/>
            <ac:spMkLst>
              <pc:docMk/>
              <pc:sldMasterMk cId="2187458073" sldId="2147483660"/>
              <pc:sldLayoutMk cId="277169127" sldId="2147483662"/>
              <ac:spMk id="2" creationId="{CA078FD4-9964-FC58-4DDB-82229CF46787}"/>
            </ac:spMkLst>
          </pc:spChg>
          <pc:spChg chg="del mod">
            <ac:chgData name="Thomas MEYNIER" userId="4e9ccb8d-8a6c-42c9-a065-b47bd3aa88ff" providerId="ADAL" clId="{BD1A88B5-00BB-44E5-88CF-FD1D809BB331}" dt="2024-08-07T10:07:30.073" v="332" actId="478"/>
            <ac:spMkLst>
              <pc:docMk/>
              <pc:sldMasterMk cId="2187458073" sldId="2147483660"/>
              <pc:sldLayoutMk cId="277169127" sldId="2147483662"/>
              <ac:spMk id="3" creationId="{00000000-0000-0000-0000-000000000000}"/>
            </ac:spMkLst>
          </pc:spChg>
          <pc:spChg chg="add del mod">
            <ac:chgData name="Thomas MEYNIER" userId="4e9ccb8d-8a6c-42c9-a065-b47bd3aa88ff" providerId="ADAL" clId="{BD1A88B5-00BB-44E5-88CF-FD1D809BB331}" dt="2024-08-08T12:56:18.365" v="2607" actId="478"/>
            <ac:spMkLst>
              <pc:docMk/>
              <pc:sldMasterMk cId="2187458073" sldId="2147483660"/>
              <pc:sldLayoutMk cId="277169127" sldId="2147483662"/>
              <ac:spMk id="3" creationId="{3A9EB2AC-67D0-7F5C-E66B-38EA8E1D03C9}"/>
            </ac:spMkLst>
          </pc:spChg>
          <pc:spChg chg="del">
            <ac:chgData name="Thomas MEYNIER" userId="4e9ccb8d-8a6c-42c9-a065-b47bd3aa88ff" providerId="ADAL" clId="{BD1A88B5-00BB-44E5-88CF-FD1D809BB331}" dt="2024-08-07T09:05:18.019" v="163" actId="478"/>
            <ac:spMkLst>
              <pc:docMk/>
              <pc:sldMasterMk cId="2187458073" sldId="2147483660"/>
              <pc:sldLayoutMk cId="277169127" sldId="2147483662"/>
              <ac:spMk id="4" creationId="{00000000-0000-0000-0000-000000000000}"/>
            </ac:spMkLst>
          </pc:spChg>
          <pc:spChg chg="add del mod">
            <ac:chgData name="Thomas MEYNIER" userId="4e9ccb8d-8a6c-42c9-a065-b47bd3aa88ff" providerId="ADAL" clId="{BD1A88B5-00BB-44E5-88CF-FD1D809BB331}" dt="2024-08-08T12:56:18.365" v="2607" actId="478"/>
            <ac:spMkLst>
              <pc:docMk/>
              <pc:sldMasterMk cId="2187458073" sldId="2147483660"/>
              <pc:sldLayoutMk cId="277169127" sldId="2147483662"/>
              <ac:spMk id="4" creationId="{C2AB99FE-F01E-5A1E-4959-F69683F39B22}"/>
            </ac:spMkLst>
          </pc:spChg>
          <pc:spChg chg="del">
            <ac:chgData name="Thomas MEYNIER" userId="4e9ccb8d-8a6c-42c9-a065-b47bd3aa88ff" providerId="ADAL" clId="{BD1A88B5-00BB-44E5-88CF-FD1D809BB331}" dt="2024-08-07T09:05:16.065" v="161" actId="478"/>
            <ac:spMkLst>
              <pc:docMk/>
              <pc:sldMasterMk cId="2187458073" sldId="2147483660"/>
              <pc:sldLayoutMk cId="277169127" sldId="2147483662"/>
              <ac:spMk id="5" creationId="{00000000-0000-0000-0000-000000000000}"/>
            </ac:spMkLst>
          </pc:spChg>
          <pc:spChg chg="add del mod">
            <ac:chgData name="Thomas MEYNIER" userId="4e9ccb8d-8a6c-42c9-a065-b47bd3aa88ff" providerId="ADAL" clId="{BD1A88B5-00BB-44E5-88CF-FD1D809BB331}" dt="2024-08-08T12:56:18.365" v="2607" actId="478"/>
            <ac:spMkLst>
              <pc:docMk/>
              <pc:sldMasterMk cId="2187458073" sldId="2147483660"/>
              <pc:sldLayoutMk cId="277169127" sldId="2147483662"/>
              <ac:spMk id="5" creationId="{6D827B6E-6095-3533-C058-7D3F1FE1F8AB}"/>
            </ac:spMkLst>
          </pc:spChg>
          <pc:spChg chg="del">
            <ac:chgData name="Thomas MEYNIER" userId="4e9ccb8d-8a6c-42c9-a065-b47bd3aa88ff" providerId="ADAL" clId="{BD1A88B5-00BB-44E5-88CF-FD1D809BB331}" dt="2024-08-07T09:05:16.907" v="162" actId="478"/>
            <ac:spMkLst>
              <pc:docMk/>
              <pc:sldMasterMk cId="2187458073" sldId="2147483660"/>
              <pc:sldLayoutMk cId="277169127" sldId="2147483662"/>
              <ac:spMk id="6" creationId="{00000000-0000-0000-0000-000000000000}"/>
            </ac:spMkLst>
          </pc:spChg>
          <pc:spChg chg="add del mod">
            <ac:chgData name="Thomas MEYNIER" userId="4e9ccb8d-8a6c-42c9-a065-b47bd3aa88ff" providerId="ADAL" clId="{BD1A88B5-00BB-44E5-88CF-FD1D809BB331}" dt="2024-08-08T12:56:18.365" v="2607" actId="478"/>
            <ac:spMkLst>
              <pc:docMk/>
              <pc:sldMasterMk cId="2187458073" sldId="2147483660"/>
              <pc:sldLayoutMk cId="277169127" sldId="2147483662"/>
              <ac:spMk id="6" creationId="{7F7C7287-BED7-368D-5B6E-9533C26D3821}"/>
            </ac:spMkLst>
          </pc:spChg>
          <pc:spChg chg="add del mod">
            <ac:chgData name="Thomas MEYNIER" userId="4e9ccb8d-8a6c-42c9-a065-b47bd3aa88ff" providerId="ADAL" clId="{BD1A88B5-00BB-44E5-88CF-FD1D809BB331}" dt="2024-08-08T12:56:18.365" v="2607" actId="478"/>
            <ac:spMkLst>
              <pc:docMk/>
              <pc:sldMasterMk cId="2187458073" sldId="2147483660"/>
              <pc:sldLayoutMk cId="277169127" sldId="2147483662"/>
              <ac:spMk id="7" creationId="{6529476B-C83D-5D74-DA4D-E5B27380BA04}"/>
            </ac:spMkLst>
          </pc:spChg>
          <pc:spChg chg="add mod">
            <ac:chgData name="Thomas MEYNIER" userId="4e9ccb8d-8a6c-42c9-a065-b47bd3aa88ff" providerId="ADAL" clId="{BD1A88B5-00BB-44E5-88CF-FD1D809BB331}" dt="2024-08-07T08:56:29.848" v="112" actId="1076"/>
            <ac:spMkLst>
              <pc:docMk/>
              <pc:sldMasterMk cId="2187458073" sldId="2147483660"/>
              <pc:sldLayoutMk cId="277169127" sldId="2147483662"/>
              <ac:spMk id="7" creationId="{9E01EB2A-62DA-28B1-A6EE-7C27716C4F13}"/>
            </ac:spMkLst>
          </pc:spChg>
          <pc:spChg chg="add mod">
            <ac:chgData name="Thomas MEYNIER" userId="4e9ccb8d-8a6c-42c9-a065-b47bd3aa88ff" providerId="ADAL" clId="{BD1A88B5-00BB-44E5-88CF-FD1D809BB331}" dt="2024-08-07T09:04:10.620" v="155" actId="1076"/>
            <ac:spMkLst>
              <pc:docMk/>
              <pc:sldMasterMk cId="2187458073" sldId="2147483660"/>
              <pc:sldLayoutMk cId="277169127" sldId="2147483662"/>
              <ac:spMk id="8" creationId="{234C9D97-36D1-10B3-6B74-E1B2DCC3D3AF}"/>
            </ac:spMkLst>
          </pc:spChg>
          <pc:spChg chg="add del mod">
            <ac:chgData name="Thomas MEYNIER" userId="4e9ccb8d-8a6c-42c9-a065-b47bd3aa88ff" providerId="ADAL" clId="{BD1A88B5-00BB-44E5-88CF-FD1D809BB331}" dt="2024-08-08T12:56:18.365" v="2607" actId="478"/>
            <ac:spMkLst>
              <pc:docMk/>
              <pc:sldMasterMk cId="2187458073" sldId="2147483660"/>
              <pc:sldLayoutMk cId="277169127" sldId="2147483662"/>
              <ac:spMk id="10" creationId="{6A1C99BF-1286-F7DB-ABFB-D775AF54C730}"/>
            </ac:spMkLst>
          </pc:spChg>
          <pc:spChg chg="add del mod">
            <ac:chgData name="Thomas MEYNIER" userId="4e9ccb8d-8a6c-42c9-a065-b47bd3aa88ff" providerId="ADAL" clId="{BD1A88B5-00BB-44E5-88CF-FD1D809BB331}" dt="2024-08-07T10:07:30.822" v="333" actId="478"/>
            <ac:spMkLst>
              <pc:docMk/>
              <pc:sldMasterMk cId="2187458073" sldId="2147483660"/>
              <pc:sldLayoutMk cId="277169127" sldId="2147483662"/>
              <ac:spMk id="10" creationId="{F9B93D76-0A62-4614-5CCD-EA3022ABED71}"/>
            </ac:spMkLst>
          </pc:spChg>
          <pc:spChg chg="add del mod">
            <ac:chgData name="Thomas MEYNIER" userId="4e9ccb8d-8a6c-42c9-a065-b47bd3aa88ff" providerId="ADAL" clId="{BD1A88B5-00BB-44E5-88CF-FD1D809BB331}" dt="2024-08-08T14:46:42.363" v="2702" actId="478"/>
            <ac:spMkLst>
              <pc:docMk/>
              <pc:sldMasterMk cId="2187458073" sldId="2147483660"/>
              <pc:sldLayoutMk cId="277169127" sldId="2147483662"/>
              <ac:spMk id="11" creationId="{A94E5FBC-0CC1-AE2B-9B97-7C4DF4CAFB86}"/>
            </ac:spMkLst>
          </pc:spChg>
          <pc:spChg chg="add mod">
            <ac:chgData name="Thomas MEYNIER" userId="4e9ccb8d-8a6c-42c9-a065-b47bd3aa88ff" providerId="ADAL" clId="{BD1A88B5-00BB-44E5-88CF-FD1D809BB331}" dt="2024-08-07T10:07:22.570" v="331"/>
            <ac:spMkLst>
              <pc:docMk/>
              <pc:sldMasterMk cId="2187458073" sldId="2147483660"/>
              <pc:sldLayoutMk cId="277169127" sldId="2147483662"/>
              <ac:spMk id="12" creationId="{6AF04777-0618-5A96-2FE3-DA80453740C6}"/>
            </ac:spMkLst>
          </pc:spChg>
          <pc:spChg chg="add mod">
            <ac:chgData name="Thomas MEYNIER" userId="4e9ccb8d-8a6c-42c9-a065-b47bd3aa88ff" providerId="ADAL" clId="{BD1A88B5-00BB-44E5-88CF-FD1D809BB331}" dt="2024-08-07T10:07:22.570" v="331"/>
            <ac:spMkLst>
              <pc:docMk/>
              <pc:sldMasterMk cId="2187458073" sldId="2147483660"/>
              <pc:sldLayoutMk cId="277169127" sldId="2147483662"/>
              <ac:spMk id="13" creationId="{17D3F5F6-40DB-A32B-640C-5785B3B62EB5}"/>
            </ac:spMkLst>
          </pc:spChg>
          <pc:spChg chg="add del mod">
            <ac:chgData name="Thomas MEYNIER" userId="4e9ccb8d-8a6c-42c9-a065-b47bd3aa88ff" providerId="ADAL" clId="{BD1A88B5-00BB-44E5-88CF-FD1D809BB331}" dt="2024-08-08T12:55:23.717" v="2602" actId="478"/>
            <ac:spMkLst>
              <pc:docMk/>
              <pc:sldMasterMk cId="2187458073" sldId="2147483660"/>
              <pc:sldLayoutMk cId="277169127" sldId="2147483662"/>
              <ac:spMk id="14" creationId="{82451C37-3337-2122-D0B2-E2172E061361}"/>
            </ac:spMkLst>
          </pc:spChg>
          <pc:spChg chg="add del mod">
            <ac:chgData name="Thomas MEYNIER" userId="4e9ccb8d-8a6c-42c9-a065-b47bd3aa88ff" providerId="ADAL" clId="{BD1A88B5-00BB-44E5-88CF-FD1D809BB331}" dt="2024-08-08T12:55:23.717" v="2602" actId="478"/>
            <ac:spMkLst>
              <pc:docMk/>
              <pc:sldMasterMk cId="2187458073" sldId="2147483660"/>
              <pc:sldLayoutMk cId="277169127" sldId="2147483662"/>
              <ac:spMk id="15" creationId="{17071AB5-B859-11D6-73DA-59DF3942D4A8}"/>
            </ac:spMkLst>
          </pc:spChg>
          <pc:spChg chg="add del mod">
            <ac:chgData name="Thomas MEYNIER" userId="4e9ccb8d-8a6c-42c9-a065-b47bd3aa88ff" providerId="ADAL" clId="{BD1A88B5-00BB-44E5-88CF-FD1D809BB331}" dt="2024-08-08T12:55:23.717" v="2602" actId="478"/>
            <ac:spMkLst>
              <pc:docMk/>
              <pc:sldMasterMk cId="2187458073" sldId="2147483660"/>
              <pc:sldLayoutMk cId="277169127" sldId="2147483662"/>
              <ac:spMk id="16" creationId="{9499AD87-4C5C-1E9B-90F6-4535D377F211}"/>
            </ac:spMkLst>
          </pc:spChg>
          <pc:spChg chg="add del mod">
            <ac:chgData name="Thomas MEYNIER" userId="4e9ccb8d-8a6c-42c9-a065-b47bd3aa88ff" providerId="ADAL" clId="{BD1A88B5-00BB-44E5-88CF-FD1D809BB331}" dt="2024-08-08T12:55:23.717" v="2602" actId="478"/>
            <ac:spMkLst>
              <pc:docMk/>
              <pc:sldMasterMk cId="2187458073" sldId="2147483660"/>
              <pc:sldLayoutMk cId="277169127" sldId="2147483662"/>
              <ac:spMk id="17" creationId="{3D33B3AF-4D99-BF5F-21BC-F16C57B144AC}"/>
            </ac:spMkLst>
          </pc:spChg>
          <pc:spChg chg="add del mod">
            <ac:chgData name="Thomas MEYNIER" userId="4e9ccb8d-8a6c-42c9-a065-b47bd3aa88ff" providerId="ADAL" clId="{BD1A88B5-00BB-44E5-88CF-FD1D809BB331}" dt="2024-08-08T12:56:18.365" v="2607" actId="478"/>
            <ac:spMkLst>
              <pc:docMk/>
              <pc:sldMasterMk cId="2187458073" sldId="2147483660"/>
              <pc:sldLayoutMk cId="277169127" sldId="2147483662"/>
              <ac:spMk id="18" creationId="{017D2526-2107-74A5-0537-05F159FEE90D}"/>
            </ac:spMkLst>
          </pc:spChg>
          <pc:spChg chg="add del mod">
            <ac:chgData name="Thomas MEYNIER" userId="4e9ccb8d-8a6c-42c9-a065-b47bd3aa88ff" providerId="ADAL" clId="{BD1A88B5-00BB-44E5-88CF-FD1D809BB331}" dt="2024-08-08T12:56:18.365" v="2607" actId="478"/>
            <ac:spMkLst>
              <pc:docMk/>
              <pc:sldMasterMk cId="2187458073" sldId="2147483660"/>
              <pc:sldLayoutMk cId="277169127" sldId="2147483662"/>
              <ac:spMk id="19" creationId="{FFACCD24-F648-A716-1DCA-4DCC072F5970}"/>
            </ac:spMkLst>
          </pc:spChg>
          <pc:spChg chg="add del mod">
            <ac:chgData name="Thomas MEYNIER" userId="4e9ccb8d-8a6c-42c9-a065-b47bd3aa88ff" providerId="ADAL" clId="{BD1A88B5-00BB-44E5-88CF-FD1D809BB331}" dt="2024-08-08T12:56:18.365" v="2607" actId="478"/>
            <ac:spMkLst>
              <pc:docMk/>
              <pc:sldMasterMk cId="2187458073" sldId="2147483660"/>
              <pc:sldLayoutMk cId="277169127" sldId="2147483662"/>
              <ac:spMk id="20" creationId="{35508BF8-EA71-803B-D2BE-FED6E49F6360}"/>
            </ac:spMkLst>
          </pc:spChg>
          <pc:spChg chg="add del mod">
            <ac:chgData name="Thomas MEYNIER" userId="4e9ccb8d-8a6c-42c9-a065-b47bd3aa88ff" providerId="ADAL" clId="{BD1A88B5-00BB-44E5-88CF-FD1D809BB331}" dt="2024-08-08T12:56:18.365" v="2607" actId="478"/>
            <ac:spMkLst>
              <pc:docMk/>
              <pc:sldMasterMk cId="2187458073" sldId="2147483660"/>
              <pc:sldLayoutMk cId="277169127" sldId="2147483662"/>
              <ac:spMk id="21" creationId="{462A4420-93CD-7DD5-7A6A-4B9BF48D6E73}"/>
            </ac:spMkLst>
          </pc:spChg>
          <pc:spChg chg="add del mod">
            <ac:chgData name="Thomas MEYNIER" userId="4e9ccb8d-8a6c-42c9-a065-b47bd3aa88ff" providerId="ADAL" clId="{BD1A88B5-00BB-44E5-88CF-FD1D809BB331}" dt="2024-08-08T12:56:18.365" v="2607" actId="478"/>
            <ac:spMkLst>
              <pc:docMk/>
              <pc:sldMasterMk cId="2187458073" sldId="2147483660"/>
              <pc:sldLayoutMk cId="277169127" sldId="2147483662"/>
              <ac:spMk id="22" creationId="{94C58FE7-9070-37B7-6BC4-E02F59BF00CA}"/>
            </ac:spMkLst>
          </pc:spChg>
          <pc:spChg chg="add del mod">
            <ac:chgData name="Thomas MEYNIER" userId="4e9ccb8d-8a6c-42c9-a065-b47bd3aa88ff" providerId="ADAL" clId="{BD1A88B5-00BB-44E5-88CF-FD1D809BB331}" dt="2024-08-08T12:56:18.365" v="2607" actId="478"/>
            <ac:spMkLst>
              <pc:docMk/>
              <pc:sldMasterMk cId="2187458073" sldId="2147483660"/>
              <pc:sldLayoutMk cId="277169127" sldId="2147483662"/>
              <ac:spMk id="23" creationId="{FDC384AF-C6AC-8AAA-5DBB-3C3F1B170919}"/>
            </ac:spMkLst>
          </pc:spChg>
          <pc:spChg chg="add del mod">
            <ac:chgData name="Thomas MEYNIER" userId="4e9ccb8d-8a6c-42c9-a065-b47bd3aa88ff" providerId="ADAL" clId="{BD1A88B5-00BB-44E5-88CF-FD1D809BB331}" dt="2024-08-08T12:56:18.365" v="2607" actId="478"/>
            <ac:spMkLst>
              <pc:docMk/>
              <pc:sldMasterMk cId="2187458073" sldId="2147483660"/>
              <pc:sldLayoutMk cId="277169127" sldId="2147483662"/>
              <ac:spMk id="24" creationId="{01762849-1607-9B34-E061-9D145D9196DE}"/>
            </ac:spMkLst>
          </pc:spChg>
          <pc:spChg chg="add del mod">
            <ac:chgData name="Thomas MEYNIER" userId="4e9ccb8d-8a6c-42c9-a065-b47bd3aa88ff" providerId="ADAL" clId="{BD1A88B5-00BB-44E5-88CF-FD1D809BB331}" dt="2024-08-08T12:56:18.365" v="2607" actId="478"/>
            <ac:spMkLst>
              <pc:docMk/>
              <pc:sldMasterMk cId="2187458073" sldId="2147483660"/>
              <pc:sldLayoutMk cId="277169127" sldId="2147483662"/>
              <ac:spMk id="25" creationId="{5CA107EC-B1B2-BDCE-ABD1-6193A59A4C18}"/>
            </ac:spMkLst>
          </pc:spChg>
          <pc:spChg chg="add del mod">
            <ac:chgData name="Thomas MEYNIER" userId="4e9ccb8d-8a6c-42c9-a065-b47bd3aa88ff" providerId="ADAL" clId="{BD1A88B5-00BB-44E5-88CF-FD1D809BB331}" dt="2024-08-08T12:56:18.365" v="2607" actId="478"/>
            <ac:spMkLst>
              <pc:docMk/>
              <pc:sldMasterMk cId="2187458073" sldId="2147483660"/>
              <pc:sldLayoutMk cId="277169127" sldId="2147483662"/>
              <ac:spMk id="26" creationId="{34690004-65CA-64E9-1228-C89CC728242E}"/>
            </ac:spMkLst>
          </pc:spChg>
          <pc:spChg chg="add del mod">
            <ac:chgData name="Thomas MEYNIER" userId="4e9ccb8d-8a6c-42c9-a065-b47bd3aa88ff" providerId="ADAL" clId="{BD1A88B5-00BB-44E5-88CF-FD1D809BB331}" dt="2024-08-08T12:56:18.365" v="2607" actId="478"/>
            <ac:spMkLst>
              <pc:docMk/>
              <pc:sldMasterMk cId="2187458073" sldId="2147483660"/>
              <pc:sldLayoutMk cId="277169127" sldId="2147483662"/>
              <ac:spMk id="27" creationId="{1767620E-2EB5-3AB3-1FCC-5B672E8EFD6B}"/>
            </ac:spMkLst>
          </pc:spChg>
          <pc:spChg chg="add del mod">
            <ac:chgData name="Thomas MEYNIER" userId="4e9ccb8d-8a6c-42c9-a065-b47bd3aa88ff" providerId="ADAL" clId="{BD1A88B5-00BB-44E5-88CF-FD1D809BB331}" dt="2024-08-08T12:56:18.365" v="2607" actId="478"/>
            <ac:spMkLst>
              <pc:docMk/>
              <pc:sldMasterMk cId="2187458073" sldId="2147483660"/>
              <pc:sldLayoutMk cId="277169127" sldId="2147483662"/>
              <ac:spMk id="28" creationId="{55DF7592-555F-6D1C-04F6-42BE3F25A773}"/>
            </ac:spMkLst>
          </pc:spChg>
          <pc:spChg chg="add del mod">
            <ac:chgData name="Thomas MEYNIER" userId="4e9ccb8d-8a6c-42c9-a065-b47bd3aa88ff" providerId="ADAL" clId="{BD1A88B5-00BB-44E5-88CF-FD1D809BB331}" dt="2024-08-08T12:56:18.365" v="2607" actId="478"/>
            <ac:spMkLst>
              <pc:docMk/>
              <pc:sldMasterMk cId="2187458073" sldId="2147483660"/>
              <pc:sldLayoutMk cId="277169127" sldId="2147483662"/>
              <ac:spMk id="29" creationId="{EEA39F4F-6DE3-EE4F-B917-43546D820D27}"/>
            </ac:spMkLst>
          </pc:spChg>
          <pc:spChg chg="add del">
            <ac:chgData name="Thomas MEYNIER" userId="4e9ccb8d-8a6c-42c9-a065-b47bd3aa88ff" providerId="ADAL" clId="{BD1A88B5-00BB-44E5-88CF-FD1D809BB331}" dt="2024-08-08T12:56:27.185" v="2608" actId="11529"/>
            <ac:spMkLst>
              <pc:docMk/>
              <pc:sldMasterMk cId="2187458073" sldId="2147483660"/>
              <pc:sldLayoutMk cId="277169127" sldId="2147483662"/>
              <ac:spMk id="30" creationId="{22BF3229-B169-3AA5-2673-2BC82874355C}"/>
            </ac:spMkLst>
          </pc:spChg>
          <pc:spChg chg="add mod">
            <ac:chgData name="Thomas MEYNIER" userId="4e9ccb8d-8a6c-42c9-a065-b47bd3aa88ff" providerId="ADAL" clId="{BD1A88B5-00BB-44E5-88CF-FD1D809BB331}" dt="2024-08-08T12:56:43.338" v="2613" actId="14100"/>
            <ac:spMkLst>
              <pc:docMk/>
              <pc:sldMasterMk cId="2187458073" sldId="2147483660"/>
              <pc:sldLayoutMk cId="277169127" sldId="2147483662"/>
              <ac:spMk id="31" creationId="{0A0513EA-BB2F-0B3D-817C-EAEB3BFB66FD}"/>
            </ac:spMkLst>
          </pc:spChg>
          <pc:spChg chg="add mod">
            <ac:chgData name="Thomas MEYNIER" userId="4e9ccb8d-8a6c-42c9-a065-b47bd3aa88ff" providerId="ADAL" clId="{BD1A88B5-00BB-44E5-88CF-FD1D809BB331}" dt="2024-08-08T12:57:18.617" v="2643" actId="1076"/>
            <ac:spMkLst>
              <pc:docMk/>
              <pc:sldMasterMk cId="2187458073" sldId="2147483660"/>
              <pc:sldLayoutMk cId="277169127" sldId="2147483662"/>
              <ac:spMk id="32" creationId="{82B7EF93-2E7C-5ABB-64A8-30B8BA8DE85E}"/>
            </ac:spMkLst>
          </pc:spChg>
          <pc:spChg chg="add mod">
            <ac:chgData name="Thomas MEYNIER" userId="4e9ccb8d-8a6c-42c9-a065-b47bd3aa88ff" providerId="ADAL" clId="{BD1A88B5-00BB-44E5-88CF-FD1D809BB331}" dt="2024-08-08T12:58:29.376" v="2652" actId="571"/>
            <ac:spMkLst>
              <pc:docMk/>
              <pc:sldMasterMk cId="2187458073" sldId="2147483660"/>
              <pc:sldLayoutMk cId="277169127" sldId="2147483662"/>
              <ac:spMk id="33" creationId="{2DBFE91C-0C49-F13B-07DD-D75E21A5BA51}"/>
            </ac:spMkLst>
          </pc:spChg>
          <pc:spChg chg="add mod">
            <ac:chgData name="Thomas MEYNIER" userId="4e9ccb8d-8a6c-42c9-a065-b47bd3aa88ff" providerId="ADAL" clId="{BD1A88B5-00BB-44E5-88CF-FD1D809BB331}" dt="2024-08-08T12:58:29.376" v="2652" actId="571"/>
            <ac:spMkLst>
              <pc:docMk/>
              <pc:sldMasterMk cId="2187458073" sldId="2147483660"/>
              <pc:sldLayoutMk cId="277169127" sldId="2147483662"/>
              <ac:spMk id="34" creationId="{3C22A784-8B72-389D-7A45-1E8C423C355F}"/>
            </ac:spMkLst>
          </pc:spChg>
          <pc:spChg chg="add mod">
            <ac:chgData name="Thomas MEYNIER" userId="4e9ccb8d-8a6c-42c9-a065-b47bd3aa88ff" providerId="ADAL" clId="{BD1A88B5-00BB-44E5-88CF-FD1D809BB331}" dt="2024-08-08T12:58:36.650" v="2654" actId="1076"/>
            <ac:spMkLst>
              <pc:docMk/>
              <pc:sldMasterMk cId="2187458073" sldId="2147483660"/>
              <pc:sldLayoutMk cId="277169127" sldId="2147483662"/>
              <ac:spMk id="35" creationId="{D5446BB9-FC11-BF85-FE6E-5E52748897B0}"/>
            </ac:spMkLst>
          </pc:spChg>
          <pc:spChg chg="add mod">
            <ac:chgData name="Thomas MEYNIER" userId="4e9ccb8d-8a6c-42c9-a065-b47bd3aa88ff" providerId="ADAL" clId="{BD1A88B5-00BB-44E5-88CF-FD1D809BB331}" dt="2024-08-08T12:58:36.650" v="2654" actId="1076"/>
            <ac:spMkLst>
              <pc:docMk/>
              <pc:sldMasterMk cId="2187458073" sldId="2147483660"/>
              <pc:sldLayoutMk cId="277169127" sldId="2147483662"/>
              <ac:spMk id="36" creationId="{7DB52ACE-0B53-08AA-2EFE-E7EB72D668D8}"/>
            </ac:spMkLst>
          </pc:spChg>
          <pc:spChg chg="add mod">
            <ac:chgData name="Thomas MEYNIER" userId="4e9ccb8d-8a6c-42c9-a065-b47bd3aa88ff" providerId="ADAL" clId="{BD1A88B5-00BB-44E5-88CF-FD1D809BB331}" dt="2024-08-08T12:58:41.984" v="2655" actId="571"/>
            <ac:spMkLst>
              <pc:docMk/>
              <pc:sldMasterMk cId="2187458073" sldId="2147483660"/>
              <pc:sldLayoutMk cId="277169127" sldId="2147483662"/>
              <ac:spMk id="37" creationId="{CBF927BB-149D-60AB-DF40-327FE3F864B2}"/>
            </ac:spMkLst>
          </pc:spChg>
          <pc:spChg chg="add mod">
            <ac:chgData name="Thomas MEYNIER" userId="4e9ccb8d-8a6c-42c9-a065-b47bd3aa88ff" providerId="ADAL" clId="{BD1A88B5-00BB-44E5-88CF-FD1D809BB331}" dt="2024-08-08T12:58:41.984" v="2655" actId="571"/>
            <ac:spMkLst>
              <pc:docMk/>
              <pc:sldMasterMk cId="2187458073" sldId="2147483660"/>
              <pc:sldLayoutMk cId="277169127" sldId="2147483662"/>
              <ac:spMk id="38" creationId="{330EBD2F-4EDF-3969-BCFD-295381EFF291}"/>
            </ac:spMkLst>
          </pc:spChg>
          <pc:spChg chg="add mod">
            <ac:chgData name="Thomas MEYNIER" userId="4e9ccb8d-8a6c-42c9-a065-b47bd3aa88ff" providerId="ADAL" clId="{BD1A88B5-00BB-44E5-88CF-FD1D809BB331}" dt="2024-08-08T12:58:41.984" v="2655" actId="571"/>
            <ac:spMkLst>
              <pc:docMk/>
              <pc:sldMasterMk cId="2187458073" sldId="2147483660"/>
              <pc:sldLayoutMk cId="277169127" sldId="2147483662"/>
              <ac:spMk id="39" creationId="{8F23E740-9BA5-59FA-0700-C0F19CC52576}"/>
            </ac:spMkLst>
          </pc:spChg>
          <pc:spChg chg="add mod">
            <ac:chgData name="Thomas MEYNIER" userId="4e9ccb8d-8a6c-42c9-a065-b47bd3aa88ff" providerId="ADAL" clId="{BD1A88B5-00BB-44E5-88CF-FD1D809BB331}" dt="2024-08-08T12:58:41.984" v="2655" actId="571"/>
            <ac:spMkLst>
              <pc:docMk/>
              <pc:sldMasterMk cId="2187458073" sldId="2147483660"/>
              <pc:sldLayoutMk cId="277169127" sldId="2147483662"/>
              <ac:spMk id="40" creationId="{9A0C7C4D-57C0-0C1A-50AC-3BF42B08C025}"/>
            </ac:spMkLst>
          </pc:spChg>
          <pc:spChg chg="add mod">
            <ac:chgData name="Thomas MEYNIER" userId="4e9ccb8d-8a6c-42c9-a065-b47bd3aa88ff" providerId="ADAL" clId="{BD1A88B5-00BB-44E5-88CF-FD1D809BB331}" dt="2024-08-08T12:58:41.984" v="2655" actId="571"/>
            <ac:spMkLst>
              <pc:docMk/>
              <pc:sldMasterMk cId="2187458073" sldId="2147483660"/>
              <pc:sldLayoutMk cId="277169127" sldId="2147483662"/>
              <ac:spMk id="41" creationId="{73D0594F-2F62-52A8-9DF3-E8B00DF7E583}"/>
            </ac:spMkLst>
          </pc:spChg>
          <pc:spChg chg="add mod">
            <ac:chgData name="Thomas MEYNIER" userId="4e9ccb8d-8a6c-42c9-a065-b47bd3aa88ff" providerId="ADAL" clId="{BD1A88B5-00BB-44E5-88CF-FD1D809BB331}" dt="2024-08-08T12:58:41.984" v="2655" actId="571"/>
            <ac:spMkLst>
              <pc:docMk/>
              <pc:sldMasterMk cId="2187458073" sldId="2147483660"/>
              <pc:sldLayoutMk cId="277169127" sldId="2147483662"/>
              <ac:spMk id="42" creationId="{2B9B3FB3-0894-81D2-C4E3-3A7C7ACC9E52}"/>
            </ac:spMkLst>
          </pc:spChg>
          <pc:spChg chg="add mod">
            <ac:chgData name="Thomas MEYNIER" userId="4e9ccb8d-8a6c-42c9-a065-b47bd3aa88ff" providerId="ADAL" clId="{BD1A88B5-00BB-44E5-88CF-FD1D809BB331}" dt="2024-08-08T12:58:45.382" v="2656" actId="571"/>
            <ac:spMkLst>
              <pc:docMk/>
              <pc:sldMasterMk cId="2187458073" sldId="2147483660"/>
              <pc:sldLayoutMk cId="277169127" sldId="2147483662"/>
              <ac:spMk id="43" creationId="{9E5FB98E-BE6F-6DB9-E38D-90213C8B7DA1}"/>
            </ac:spMkLst>
          </pc:spChg>
          <pc:spChg chg="add mod">
            <ac:chgData name="Thomas MEYNIER" userId="4e9ccb8d-8a6c-42c9-a065-b47bd3aa88ff" providerId="ADAL" clId="{BD1A88B5-00BB-44E5-88CF-FD1D809BB331}" dt="2024-08-08T12:58:45.382" v="2656" actId="571"/>
            <ac:spMkLst>
              <pc:docMk/>
              <pc:sldMasterMk cId="2187458073" sldId="2147483660"/>
              <pc:sldLayoutMk cId="277169127" sldId="2147483662"/>
              <ac:spMk id="44" creationId="{931B0CB9-6212-A243-8F77-1C96201BA4A7}"/>
            </ac:spMkLst>
          </pc:spChg>
          <pc:spChg chg="add mod">
            <ac:chgData name="Thomas MEYNIER" userId="4e9ccb8d-8a6c-42c9-a065-b47bd3aa88ff" providerId="ADAL" clId="{BD1A88B5-00BB-44E5-88CF-FD1D809BB331}" dt="2024-08-08T12:58:45.382" v="2656" actId="571"/>
            <ac:spMkLst>
              <pc:docMk/>
              <pc:sldMasterMk cId="2187458073" sldId="2147483660"/>
              <pc:sldLayoutMk cId="277169127" sldId="2147483662"/>
              <ac:spMk id="45" creationId="{1BCDAC36-8230-F513-C9BD-DF73488A8964}"/>
            </ac:spMkLst>
          </pc:spChg>
          <pc:spChg chg="add mod">
            <ac:chgData name="Thomas MEYNIER" userId="4e9ccb8d-8a6c-42c9-a065-b47bd3aa88ff" providerId="ADAL" clId="{BD1A88B5-00BB-44E5-88CF-FD1D809BB331}" dt="2024-08-08T12:58:45.382" v="2656" actId="571"/>
            <ac:spMkLst>
              <pc:docMk/>
              <pc:sldMasterMk cId="2187458073" sldId="2147483660"/>
              <pc:sldLayoutMk cId="277169127" sldId="2147483662"/>
              <ac:spMk id="46" creationId="{E34B8B8B-F2FD-D64F-C434-3DEE8CDD6C6B}"/>
            </ac:spMkLst>
          </pc:spChg>
          <pc:spChg chg="add mod">
            <ac:chgData name="Thomas MEYNIER" userId="4e9ccb8d-8a6c-42c9-a065-b47bd3aa88ff" providerId="ADAL" clId="{BD1A88B5-00BB-44E5-88CF-FD1D809BB331}" dt="2024-08-08T12:58:45.382" v="2656" actId="571"/>
            <ac:spMkLst>
              <pc:docMk/>
              <pc:sldMasterMk cId="2187458073" sldId="2147483660"/>
              <pc:sldLayoutMk cId="277169127" sldId="2147483662"/>
              <ac:spMk id="47" creationId="{FB945A84-1ECE-67A4-4539-B98EA18E79F4}"/>
            </ac:spMkLst>
          </pc:spChg>
          <pc:spChg chg="add mod">
            <ac:chgData name="Thomas MEYNIER" userId="4e9ccb8d-8a6c-42c9-a065-b47bd3aa88ff" providerId="ADAL" clId="{BD1A88B5-00BB-44E5-88CF-FD1D809BB331}" dt="2024-08-08T12:58:45.382" v="2656" actId="571"/>
            <ac:spMkLst>
              <pc:docMk/>
              <pc:sldMasterMk cId="2187458073" sldId="2147483660"/>
              <pc:sldLayoutMk cId="277169127" sldId="2147483662"/>
              <ac:spMk id="48" creationId="{CD2C221E-C83A-F954-A2F7-427D4CFD1CC7}"/>
            </ac:spMkLst>
          </pc:spChg>
          <pc:picChg chg="add mod">
            <ac:chgData name="Thomas MEYNIER" userId="4e9ccb8d-8a6c-42c9-a065-b47bd3aa88ff" providerId="ADAL" clId="{BD1A88B5-00BB-44E5-88CF-FD1D809BB331}" dt="2024-08-07T09:04:15.907" v="156" actId="1076"/>
            <ac:picMkLst>
              <pc:docMk/>
              <pc:sldMasterMk cId="2187458073" sldId="2147483660"/>
              <pc:sldLayoutMk cId="277169127" sldId="2147483662"/>
              <ac:picMk id="9" creationId="{89BBB00C-2B50-B346-9B1B-9E780D52BDAD}"/>
            </ac:picMkLst>
          </pc:picChg>
        </pc:sldLayoutChg>
        <pc:sldLayoutChg chg="addSp delSp modSp mod">
          <pc:chgData name="Thomas MEYNIER" userId="4e9ccb8d-8a6c-42c9-a065-b47bd3aa88ff" providerId="ADAL" clId="{BD1A88B5-00BB-44E5-88CF-FD1D809BB331}" dt="2024-08-07T11:40:11.858" v="1214" actId="20577"/>
          <pc:sldLayoutMkLst>
            <pc:docMk/>
            <pc:sldMasterMk cId="2187458073" sldId="2147483660"/>
            <pc:sldLayoutMk cId="4109360952" sldId="2147483663"/>
          </pc:sldLayoutMkLst>
          <pc:spChg chg="del mod">
            <ac:chgData name="Thomas MEYNIER" userId="4e9ccb8d-8a6c-42c9-a065-b47bd3aa88ff" providerId="ADAL" clId="{BD1A88B5-00BB-44E5-88CF-FD1D809BB331}" dt="2024-08-07T09:29:43.482" v="256" actId="478"/>
            <ac:spMkLst>
              <pc:docMk/>
              <pc:sldMasterMk cId="2187458073" sldId="2147483660"/>
              <pc:sldLayoutMk cId="4109360952" sldId="2147483663"/>
              <ac:spMk id="2" creationId="{00000000-0000-0000-0000-000000000000}"/>
            </ac:spMkLst>
          </pc:spChg>
          <pc:spChg chg="del mod">
            <ac:chgData name="Thomas MEYNIER" userId="4e9ccb8d-8a6c-42c9-a065-b47bd3aa88ff" providerId="ADAL" clId="{BD1A88B5-00BB-44E5-88CF-FD1D809BB331}" dt="2024-08-07T09:29:45.797" v="257" actId="478"/>
            <ac:spMkLst>
              <pc:docMk/>
              <pc:sldMasterMk cId="2187458073" sldId="2147483660"/>
              <pc:sldLayoutMk cId="4109360952" sldId="2147483663"/>
              <ac:spMk id="3" creationId="{00000000-0000-0000-0000-000000000000}"/>
            </ac:spMkLst>
          </pc:spChg>
          <pc:spChg chg="del">
            <ac:chgData name="Thomas MEYNIER" userId="4e9ccb8d-8a6c-42c9-a065-b47bd3aa88ff" providerId="ADAL" clId="{BD1A88B5-00BB-44E5-88CF-FD1D809BB331}" dt="2024-08-07T10:07:17.372" v="329" actId="478"/>
            <ac:spMkLst>
              <pc:docMk/>
              <pc:sldMasterMk cId="2187458073" sldId="2147483660"/>
              <pc:sldLayoutMk cId="4109360952" sldId="2147483663"/>
              <ac:spMk id="4" creationId="{00000000-0000-0000-0000-000000000000}"/>
            </ac:spMkLst>
          </pc:spChg>
          <pc:spChg chg="del">
            <ac:chgData name="Thomas MEYNIER" userId="4e9ccb8d-8a6c-42c9-a065-b47bd3aa88ff" providerId="ADAL" clId="{BD1A88B5-00BB-44E5-88CF-FD1D809BB331}" dt="2024-08-07T10:07:16.444" v="328" actId="478"/>
            <ac:spMkLst>
              <pc:docMk/>
              <pc:sldMasterMk cId="2187458073" sldId="2147483660"/>
              <pc:sldLayoutMk cId="4109360952" sldId="2147483663"/>
              <ac:spMk id="5" creationId="{00000000-0000-0000-0000-000000000000}"/>
            </ac:spMkLst>
          </pc:spChg>
          <pc:spChg chg="del">
            <ac:chgData name="Thomas MEYNIER" userId="4e9ccb8d-8a6c-42c9-a065-b47bd3aa88ff" providerId="ADAL" clId="{BD1A88B5-00BB-44E5-88CF-FD1D809BB331}" dt="2024-08-07T10:07:13.902" v="327" actId="478"/>
            <ac:spMkLst>
              <pc:docMk/>
              <pc:sldMasterMk cId="2187458073" sldId="2147483660"/>
              <pc:sldLayoutMk cId="4109360952" sldId="2147483663"/>
              <ac:spMk id="6" creationId="{00000000-0000-0000-0000-000000000000}"/>
            </ac:spMkLst>
          </pc:spChg>
          <pc:spChg chg="add mod">
            <ac:chgData name="Thomas MEYNIER" userId="4e9ccb8d-8a6c-42c9-a065-b47bd3aa88ff" providerId="ADAL" clId="{BD1A88B5-00BB-44E5-88CF-FD1D809BB331}" dt="2024-08-07T09:30:39.329" v="262" actId="14100"/>
            <ac:spMkLst>
              <pc:docMk/>
              <pc:sldMasterMk cId="2187458073" sldId="2147483660"/>
              <pc:sldLayoutMk cId="4109360952" sldId="2147483663"/>
              <ac:spMk id="7" creationId="{1EC8A97E-63E6-84C4-E923-EC0AEDB6DD4A}"/>
            </ac:spMkLst>
          </pc:spChg>
          <pc:spChg chg="add del mod">
            <ac:chgData name="Thomas MEYNIER" userId="4e9ccb8d-8a6c-42c9-a065-b47bd3aa88ff" providerId="ADAL" clId="{BD1A88B5-00BB-44E5-88CF-FD1D809BB331}" dt="2024-08-07T10:14:12.054" v="337" actId="478"/>
            <ac:spMkLst>
              <pc:docMk/>
              <pc:sldMasterMk cId="2187458073" sldId="2147483660"/>
              <pc:sldLayoutMk cId="4109360952" sldId="2147483663"/>
              <ac:spMk id="8" creationId="{A4EEB645-D23F-71B9-86CD-9CFC945CF5DE}"/>
            </ac:spMkLst>
          </pc:spChg>
          <pc:spChg chg="add mod">
            <ac:chgData name="Thomas MEYNIER" userId="4e9ccb8d-8a6c-42c9-a065-b47bd3aa88ff" providerId="ADAL" clId="{BD1A88B5-00BB-44E5-88CF-FD1D809BB331}" dt="2024-08-07T10:07:18.923" v="330"/>
            <ac:spMkLst>
              <pc:docMk/>
              <pc:sldMasterMk cId="2187458073" sldId="2147483660"/>
              <pc:sldLayoutMk cId="4109360952" sldId="2147483663"/>
              <ac:spMk id="10" creationId="{8CD077D4-61A3-7088-DEF4-2B5D2F9750C4}"/>
            </ac:spMkLst>
          </pc:spChg>
          <pc:spChg chg="add mod">
            <ac:chgData name="Thomas MEYNIER" userId="4e9ccb8d-8a6c-42c9-a065-b47bd3aa88ff" providerId="ADAL" clId="{BD1A88B5-00BB-44E5-88CF-FD1D809BB331}" dt="2024-08-07T10:07:18.923" v="330"/>
            <ac:spMkLst>
              <pc:docMk/>
              <pc:sldMasterMk cId="2187458073" sldId="2147483660"/>
              <pc:sldLayoutMk cId="4109360952" sldId="2147483663"/>
              <ac:spMk id="11" creationId="{85D06804-F7C1-D5AC-3554-9A8439E271DE}"/>
            </ac:spMkLst>
          </pc:spChg>
          <pc:spChg chg="add mod">
            <ac:chgData name="Thomas MEYNIER" userId="4e9ccb8d-8a6c-42c9-a065-b47bd3aa88ff" providerId="ADAL" clId="{BD1A88B5-00BB-44E5-88CF-FD1D809BB331}" dt="2024-08-07T10:14:29.441" v="341" actId="14100"/>
            <ac:spMkLst>
              <pc:docMk/>
              <pc:sldMasterMk cId="2187458073" sldId="2147483660"/>
              <pc:sldLayoutMk cId="4109360952" sldId="2147483663"/>
              <ac:spMk id="12" creationId="{5A71E813-55F9-0EF9-2231-1D3FA911ABE3}"/>
            </ac:spMkLst>
          </pc:spChg>
          <pc:spChg chg="add mod">
            <ac:chgData name="Thomas MEYNIER" userId="4e9ccb8d-8a6c-42c9-a065-b47bd3aa88ff" providerId="ADAL" clId="{BD1A88B5-00BB-44E5-88CF-FD1D809BB331}" dt="2024-08-07T11:40:11.858" v="1214" actId="20577"/>
            <ac:spMkLst>
              <pc:docMk/>
              <pc:sldMasterMk cId="2187458073" sldId="2147483660"/>
              <pc:sldLayoutMk cId="4109360952" sldId="2147483663"/>
              <ac:spMk id="13" creationId="{1E5C1AA9-2F0D-2D96-705C-75AB2C72E1F4}"/>
            </ac:spMkLst>
          </pc:spChg>
          <pc:picChg chg="add mod">
            <ac:chgData name="Thomas MEYNIER" userId="4e9ccb8d-8a6c-42c9-a065-b47bd3aa88ff" providerId="ADAL" clId="{BD1A88B5-00BB-44E5-88CF-FD1D809BB331}" dt="2024-08-07T09:30:44.228" v="263"/>
            <ac:picMkLst>
              <pc:docMk/>
              <pc:sldMasterMk cId="2187458073" sldId="2147483660"/>
              <pc:sldLayoutMk cId="4109360952" sldId="2147483663"/>
              <ac:picMk id="9" creationId="{FD26915D-F843-2A19-DEE5-6E6FA277F2F2}"/>
            </ac:picMkLst>
          </pc:picChg>
        </pc:sldLayoutChg>
        <pc:sldLayoutChg chg="del">
          <pc:chgData name="Thomas MEYNIER" userId="4e9ccb8d-8a6c-42c9-a065-b47bd3aa88ff" providerId="ADAL" clId="{BD1A88B5-00BB-44E5-88CF-FD1D809BB331}" dt="2024-08-07T10:20:49.308" v="360" actId="2696"/>
          <pc:sldLayoutMkLst>
            <pc:docMk/>
            <pc:sldMasterMk cId="2187458073" sldId="2147483660"/>
            <pc:sldLayoutMk cId="239556117" sldId="2147483664"/>
          </pc:sldLayoutMkLst>
        </pc:sldLayoutChg>
        <pc:sldLayoutChg chg="del">
          <pc:chgData name="Thomas MEYNIER" userId="4e9ccb8d-8a6c-42c9-a065-b47bd3aa88ff" providerId="ADAL" clId="{BD1A88B5-00BB-44E5-88CF-FD1D809BB331}" dt="2024-08-07T10:20:51.624" v="361" actId="2696"/>
          <pc:sldLayoutMkLst>
            <pc:docMk/>
            <pc:sldMasterMk cId="2187458073" sldId="2147483660"/>
            <pc:sldLayoutMk cId="3842475609" sldId="2147483665"/>
          </pc:sldLayoutMkLst>
        </pc:sldLayoutChg>
        <pc:sldLayoutChg chg="addSp modSp del mod">
          <pc:chgData name="Thomas MEYNIER" userId="4e9ccb8d-8a6c-42c9-a065-b47bd3aa88ff" providerId="ADAL" clId="{BD1A88B5-00BB-44E5-88CF-FD1D809BB331}" dt="2024-08-07T10:20:53.916" v="362" actId="2696"/>
          <pc:sldLayoutMkLst>
            <pc:docMk/>
            <pc:sldMasterMk cId="2187458073" sldId="2147483660"/>
            <pc:sldLayoutMk cId="2729322195" sldId="2147483666"/>
          </pc:sldLayoutMkLst>
          <pc:spChg chg="add mod">
            <ac:chgData name="Thomas MEYNIER" userId="4e9ccb8d-8a6c-42c9-a065-b47bd3aa88ff" providerId="ADAL" clId="{BD1A88B5-00BB-44E5-88CF-FD1D809BB331}" dt="2024-08-07T09:06:40.128" v="255" actId="20577"/>
            <ac:spMkLst>
              <pc:docMk/>
              <pc:sldMasterMk cId="2187458073" sldId="2147483660"/>
              <pc:sldLayoutMk cId="2729322195" sldId="2147483666"/>
              <ac:spMk id="6" creationId="{084F5AD3-C3C6-5C39-909B-1F5020A346B3}"/>
            </ac:spMkLst>
          </pc:spChg>
        </pc:sldLayoutChg>
        <pc:sldLayoutChg chg="del">
          <pc:chgData name="Thomas MEYNIER" userId="4e9ccb8d-8a6c-42c9-a065-b47bd3aa88ff" providerId="ADAL" clId="{BD1A88B5-00BB-44E5-88CF-FD1D809BB331}" dt="2024-08-07T10:20:55.970" v="363" actId="2696"/>
          <pc:sldLayoutMkLst>
            <pc:docMk/>
            <pc:sldMasterMk cId="2187458073" sldId="2147483660"/>
            <pc:sldLayoutMk cId="3949483707" sldId="2147483667"/>
          </pc:sldLayoutMkLst>
        </pc:sldLayoutChg>
        <pc:sldLayoutChg chg="del">
          <pc:chgData name="Thomas MEYNIER" userId="4e9ccb8d-8a6c-42c9-a065-b47bd3aa88ff" providerId="ADAL" clId="{BD1A88B5-00BB-44E5-88CF-FD1D809BB331}" dt="2024-08-07T10:20:58.891" v="364" actId="2696"/>
          <pc:sldLayoutMkLst>
            <pc:docMk/>
            <pc:sldMasterMk cId="2187458073" sldId="2147483660"/>
            <pc:sldLayoutMk cId="91825814" sldId="2147483668"/>
          </pc:sldLayoutMkLst>
        </pc:sldLayoutChg>
        <pc:sldLayoutChg chg="del">
          <pc:chgData name="Thomas MEYNIER" userId="4e9ccb8d-8a6c-42c9-a065-b47bd3aa88ff" providerId="ADAL" clId="{BD1A88B5-00BB-44E5-88CF-FD1D809BB331}" dt="2024-08-07T10:21:01.166" v="365" actId="2696"/>
          <pc:sldLayoutMkLst>
            <pc:docMk/>
            <pc:sldMasterMk cId="2187458073" sldId="2147483660"/>
            <pc:sldLayoutMk cId="3473624289" sldId="2147483669"/>
          </pc:sldLayoutMkLst>
        </pc:sldLayoutChg>
        <pc:sldLayoutChg chg="del">
          <pc:chgData name="Thomas MEYNIER" userId="4e9ccb8d-8a6c-42c9-a065-b47bd3aa88ff" providerId="ADAL" clId="{BD1A88B5-00BB-44E5-88CF-FD1D809BB331}" dt="2024-08-07T10:21:04.053" v="366" actId="2696"/>
          <pc:sldLayoutMkLst>
            <pc:docMk/>
            <pc:sldMasterMk cId="2187458073" sldId="2147483660"/>
            <pc:sldLayoutMk cId="3699393947" sldId="2147483670"/>
          </pc:sldLayoutMkLst>
        </pc:sldLayoutChg>
        <pc:sldLayoutChg chg="del">
          <pc:chgData name="Thomas MEYNIER" userId="4e9ccb8d-8a6c-42c9-a065-b47bd3aa88ff" providerId="ADAL" clId="{BD1A88B5-00BB-44E5-88CF-FD1D809BB331}" dt="2024-08-07T10:21:06.450" v="367" actId="2696"/>
          <pc:sldLayoutMkLst>
            <pc:docMk/>
            <pc:sldMasterMk cId="2187458073" sldId="2147483660"/>
            <pc:sldLayoutMk cId="1199475299" sldId="2147483671"/>
          </pc:sldLayoutMkLst>
        </pc:sldLayoutChg>
        <pc:sldLayoutChg chg="addSp delSp modSp add mod modTransition">
          <pc:chgData name="Thomas MEYNIER" userId="4e9ccb8d-8a6c-42c9-a065-b47bd3aa88ff" providerId="ADAL" clId="{BD1A88B5-00BB-44E5-88CF-FD1D809BB331}" dt="2024-08-08T14:43:50.513" v="2673" actId="1076"/>
          <pc:sldLayoutMkLst>
            <pc:docMk/>
            <pc:sldMasterMk cId="2187458073" sldId="2147483660"/>
            <pc:sldLayoutMk cId="821716656" sldId="2147483672"/>
          </pc:sldLayoutMkLst>
          <pc:spChg chg="add del mod">
            <ac:chgData name="Thomas MEYNIER" userId="4e9ccb8d-8a6c-42c9-a065-b47bd3aa88ff" providerId="ADAL" clId="{BD1A88B5-00BB-44E5-88CF-FD1D809BB331}" dt="2024-08-08T12:43:52.449" v="2379" actId="478"/>
            <ac:spMkLst>
              <pc:docMk/>
              <pc:sldMasterMk cId="2187458073" sldId="2147483660"/>
              <pc:sldLayoutMk cId="821716656" sldId="2147483672"/>
              <ac:spMk id="2" creationId="{758B04F3-0B49-9467-1175-011164808CA8}"/>
            </ac:spMkLst>
          </pc:spChg>
          <pc:spChg chg="add mod">
            <ac:chgData name="Thomas MEYNIER" userId="4e9ccb8d-8a6c-42c9-a065-b47bd3aa88ff" providerId="ADAL" clId="{BD1A88B5-00BB-44E5-88CF-FD1D809BB331}" dt="2024-08-07T09:59:01.257" v="274"/>
            <ac:spMkLst>
              <pc:docMk/>
              <pc:sldMasterMk cId="2187458073" sldId="2147483660"/>
              <pc:sldLayoutMk cId="821716656" sldId="2147483672"/>
              <ac:spMk id="3" creationId="{5BBE3341-52B4-DCE4-B428-D62B778A55EF}"/>
            </ac:spMkLst>
          </pc:spChg>
          <pc:spChg chg="del">
            <ac:chgData name="Thomas MEYNIER" userId="4e9ccb8d-8a6c-42c9-a065-b47bd3aa88ff" providerId="ADAL" clId="{BD1A88B5-00BB-44E5-88CF-FD1D809BB331}" dt="2024-08-07T09:59:04.398" v="275" actId="478"/>
            <ac:spMkLst>
              <pc:docMk/>
              <pc:sldMasterMk cId="2187458073" sldId="2147483660"/>
              <pc:sldLayoutMk cId="821716656" sldId="2147483672"/>
              <ac:spMk id="4" creationId="{00000000-0000-0000-0000-000000000000}"/>
            </ac:spMkLst>
          </pc:spChg>
          <pc:spChg chg="add del">
            <ac:chgData name="Thomas MEYNIER" userId="4e9ccb8d-8a6c-42c9-a065-b47bd3aa88ff" providerId="ADAL" clId="{BD1A88B5-00BB-44E5-88CF-FD1D809BB331}" dt="2024-08-08T12:42:37.012" v="2369" actId="11529"/>
            <ac:spMkLst>
              <pc:docMk/>
              <pc:sldMasterMk cId="2187458073" sldId="2147483660"/>
              <pc:sldLayoutMk cId="821716656" sldId="2147483672"/>
              <ac:spMk id="4" creationId="{EF27CC42-349F-D4FD-225B-CE118994E81E}"/>
            </ac:spMkLst>
          </pc:spChg>
          <pc:spChg chg="del">
            <ac:chgData name="Thomas MEYNIER" userId="4e9ccb8d-8a6c-42c9-a065-b47bd3aa88ff" providerId="ADAL" clId="{BD1A88B5-00BB-44E5-88CF-FD1D809BB331}" dt="2024-08-07T09:59:06.261" v="276" actId="478"/>
            <ac:spMkLst>
              <pc:docMk/>
              <pc:sldMasterMk cId="2187458073" sldId="2147483660"/>
              <pc:sldLayoutMk cId="821716656" sldId="2147483672"/>
              <ac:spMk id="5" creationId="{00000000-0000-0000-0000-000000000000}"/>
            </ac:spMkLst>
          </pc:spChg>
          <pc:spChg chg="add mod">
            <ac:chgData name="Thomas MEYNIER" userId="4e9ccb8d-8a6c-42c9-a065-b47bd3aa88ff" providerId="ADAL" clId="{BD1A88B5-00BB-44E5-88CF-FD1D809BB331}" dt="2024-08-08T12:44:05.128" v="2384" actId="1076"/>
            <ac:spMkLst>
              <pc:docMk/>
              <pc:sldMasterMk cId="2187458073" sldId="2147483660"/>
              <pc:sldLayoutMk cId="821716656" sldId="2147483672"/>
              <ac:spMk id="5" creationId="{31C65BCA-2BB9-6A60-FA88-CC4B68B8A182}"/>
            </ac:spMkLst>
          </pc:spChg>
          <pc:spChg chg="del">
            <ac:chgData name="Thomas MEYNIER" userId="4e9ccb8d-8a6c-42c9-a065-b47bd3aa88ff" providerId="ADAL" clId="{BD1A88B5-00BB-44E5-88CF-FD1D809BB331}" dt="2024-08-07T09:59:30.827" v="277" actId="478"/>
            <ac:spMkLst>
              <pc:docMk/>
              <pc:sldMasterMk cId="2187458073" sldId="2147483660"/>
              <pc:sldLayoutMk cId="821716656" sldId="2147483672"/>
              <ac:spMk id="6" creationId="{00000000-0000-0000-0000-000000000000}"/>
            </ac:spMkLst>
          </pc:spChg>
          <pc:spChg chg="add mod">
            <ac:chgData name="Thomas MEYNIER" userId="4e9ccb8d-8a6c-42c9-a065-b47bd3aa88ff" providerId="ADAL" clId="{BD1A88B5-00BB-44E5-88CF-FD1D809BB331}" dt="2024-08-08T12:44:12.545" v="2386" actId="571"/>
            <ac:spMkLst>
              <pc:docMk/>
              <pc:sldMasterMk cId="2187458073" sldId="2147483660"/>
              <pc:sldLayoutMk cId="821716656" sldId="2147483672"/>
              <ac:spMk id="6" creationId="{51B02178-4A13-56DD-F50A-45C93D547CF7}"/>
            </ac:spMkLst>
          </pc:spChg>
          <pc:spChg chg="mod">
            <ac:chgData name="Thomas MEYNIER" userId="4e9ccb8d-8a6c-42c9-a065-b47bd3aa88ff" providerId="ADAL" clId="{BD1A88B5-00BB-44E5-88CF-FD1D809BB331}" dt="2024-08-08T14:43:50.513" v="2673" actId="1076"/>
            <ac:spMkLst>
              <pc:docMk/>
              <pc:sldMasterMk cId="2187458073" sldId="2147483660"/>
              <pc:sldLayoutMk cId="821716656" sldId="2147483672"/>
              <ac:spMk id="8" creationId="{A4EEB645-D23F-71B9-86CD-9CFC945CF5DE}"/>
            </ac:spMkLst>
          </pc:spChg>
          <pc:spChg chg="add mod">
            <ac:chgData name="Thomas MEYNIER" userId="4e9ccb8d-8a6c-42c9-a065-b47bd3aa88ff" providerId="ADAL" clId="{BD1A88B5-00BB-44E5-88CF-FD1D809BB331}" dt="2024-08-07T09:59:31.164" v="278"/>
            <ac:spMkLst>
              <pc:docMk/>
              <pc:sldMasterMk cId="2187458073" sldId="2147483660"/>
              <pc:sldLayoutMk cId="821716656" sldId="2147483672"/>
              <ac:spMk id="10" creationId="{9F7A6116-D669-3499-0A07-C31981DDF808}"/>
            </ac:spMkLst>
          </pc:spChg>
          <pc:spChg chg="add mod">
            <ac:chgData name="Thomas MEYNIER" userId="4e9ccb8d-8a6c-42c9-a065-b47bd3aa88ff" providerId="ADAL" clId="{BD1A88B5-00BB-44E5-88CF-FD1D809BB331}" dt="2024-08-07T10:00:06.323" v="281" actId="242"/>
            <ac:spMkLst>
              <pc:docMk/>
              <pc:sldMasterMk cId="2187458073" sldId="2147483660"/>
              <pc:sldLayoutMk cId="821716656" sldId="2147483672"/>
              <ac:spMk id="11" creationId="{57B7D2E8-FDAC-CE98-38C7-8877C307C4E3}"/>
            </ac:spMkLst>
          </pc:spChg>
          <pc:spChg chg="add mod">
            <ac:chgData name="Thomas MEYNIER" userId="4e9ccb8d-8a6c-42c9-a065-b47bd3aa88ff" providerId="ADAL" clId="{BD1A88B5-00BB-44E5-88CF-FD1D809BB331}" dt="2024-08-07T10:00:34.454" v="302"/>
            <ac:spMkLst>
              <pc:docMk/>
              <pc:sldMasterMk cId="2187458073" sldId="2147483660"/>
              <pc:sldLayoutMk cId="821716656" sldId="2147483672"/>
              <ac:spMk id="12" creationId="{7D84FEFD-AED7-2501-2FD9-82F2DD52E82A}"/>
            </ac:spMkLst>
          </pc:spChg>
          <pc:spChg chg="add del mod">
            <ac:chgData name="Thomas MEYNIER" userId="4e9ccb8d-8a6c-42c9-a065-b47bd3aa88ff" providerId="ADAL" clId="{BD1A88B5-00BB-44E5-88CF-FD1D809BB331}" dt="2024-08-07T10:14:42.403" v="342" actId="478"/>
            <ac:spMkLst>
              <pc:docMk/>
              <pc:sldMasterMk cId="2187458073" sldId="2147483660"/>
              <pc:sldLayoutMk cId="821716656" sldId="2147483672"/>
              <ac:spMk id="13" creationId="{03863733-C34E-FEE2-D635-6FEE47E8B35D}"/>
            </ac:spMkLst>
          </pc:spChg>
        </pc:sldLayoutChg>
        <pc:sldLayoutChg chg="addSp delSp modSp add mod ord modTransition setBg">
          <pc:chgData name="Thomas MEYNIER" userId="4e9ccb8d-8a6c-42c9-a065-b47bd3aa88ff" providerId="ADAL" clId="{BD1A88B5-00BB-44E5-88CF-FD1D809BB331}" dt="2024-08-07T11:35:36.547" v="987" actId="6014"/>
          <pc:sldLayoutMkLst>
            <pc:docMk/>
            <pc:sldMasterMk cId="2187458073" sldId="2147483660"/>
            <pc:sldLayoutMk cId="1995338991" sldId="2147483673"/>
          </pc:sldLayoutMkLst>
          <pc:spChg chg="del">
            <ac:chgData name="Thomas MEYNIER" userId="4e9ccb8d-8a6c-42c9-a065-b47bd3aa88ff" providerId="ADAL" clId="{BD1A88B5-00BB-44E5-88CF-FD1D809BB331}" dt="2024-08-07T10:01:32.909" v="314" actId="478"/>
            <ac:spMkLst>
              <pc:docMk/>
              <pc:sldMasterMk cId="2187458073" sldId="2147483660"/>
              <pc:sldLayoutMk cId="1995338991" sldId="2147483673"/>
              <ac:spMk id="2" creationId="{758B04F3-0B49-9467-1175-011164808CA8}"/>
            </ac:spMkLst>
          </pc:spChg>
          <pc:spChg chg="del">
            <ac:chgData name="Thomas MEYNIER" userId="4e9ccb8d-8a6c-42c9-a065-b47bd3aa88ff" providerId="ADAL" clId="{BD1A88B5-00BB-44E5-88CF-FD1D809BB331}" dt="2024-08-07T10:01:32.909" v="314" actId="478"/>
            <ac:spMkLst>
              <pc:docMk/>
              <pc:sldMasterMk cId="2187458073" sldId="2147483660"/>
              <pc:sldLayoutMk cId="1995338991" sldId="2147483673"/>
              <ac:spMk id="3" creationId="{5BBE3341-52B4-DCE4-B428-D62B778A55EF}"/>
            </ac:spMkLst>
          </pc:spChg>
          <pc:spChg chg="mod">
            <ac:chgData name="Thomas MEYNIER" userId="4e9ccb8d-8a6c-42c9-a065-b47bd3aa88ff" providerId="ADAL" clId="{BD1A88B5-00BB-44E5-88CF-FD1D809BB331}" dt="2024-08-07T10:01:35.625" v="315"/>
            <ac:spMkLst>
              <pc:docMk/>
              <pc:sldMasterMk cId="2187458073" sldId="2147483660"/>
              <pc:sldLayoutMk cId="1995338991" sldId="2147483673"/>
              <ac:spMk id="5" creationId="{5AF969AD-91BE-E97F-E444-EBF9655613D2}"/>
            </ac:spMkLst>
          </pc:spChg>
          <pc:spChg chg="mod">
            <ac:chgData name="Thomas MEYNIER" userId="4e9ccb8d-8a6c-42c9-a065-b47bd3aa88ff" providerId="ADAL" clId="{BD1A88B5-00BB-44E5-88CF-FD1D809BB331}" dt="2024-08-07T10:01:35.625" v="315"/>
            <ac:spMkLst>
              <pc:docMk/>
              <pc:sldMasterMk cId="2187458073" sldId="2147483660"/>
              <pc:sldLayoutMk cId="1995338991" sldId="2147483673"/>
              <ac:spMk id="6" creationId="{D206A08A-6CEB-FE10-7575-1481B7730562}"/>
            </ac:spMkLst>
          </pc:spChg>
          <pc:spChg chg="del">
            <ac:chgData name="Thomas MEYNIER" userId="4e9ccb8d-8a6c-42c9-a065-b47bd3aa88ff" providerId="ADAL" clId="{BD1A88B5-00BB-44E5-88CF-FD1D809BB331}" dt="2024-08-07T10:01:32.909" v="314" actId="478"/>
            <ac:spMkLst>
              <pc:docMk/>
              <pc:sldMasterMk cId="2187458073" sldId="2147483660"/>
              <pc:sldLayoutMk cId="1995338991" sldId="2147483673"/>
              <ac:spMk id="7" creationId="{1EC8A97E-63E6-84C4-E923-EC0AEDB6DD4A}"/>
            </ac:spMkLst>
          </pc:spChg>
          <pc:spChg chg="del">
            <ac:chgData name="Thomas MEYNIER" userId="4e9ccb8d-8a6c-42c9-a065-b47bd3aa88ff" providerId="ADAL" clId="{BD1A88B5-00BB-44E5-88CF-FD1D809BB331}" dt="2024-08-07T10:01:32.909" v="314" actId="478"/>
            <ac:spMkLst>
              <pc:docMk/>
              <pc:sldMasterMk cId="2187458073" sldId="2147483660"/>
              <pc:sldLayoutMk cId="1995338991" sldId="2147483673"/>
              <ac:spMk id="8" creationId="{A4EEB645-D23F-71B9-86CD-9CFC945CF5DE}"/>
            </ac:spMkLst>
          </pc:spChg>
          <pc:spChg chg="mod">
            <ac:chgData name="Thomas MEYNIER" userId="4e9ccb8d-8a6c-42c9-a065-b47bd3aa88ff" providerId="ADAL" clId="{BD1A88B5-00BB-44E5-88CF-FD1D809BB331}" dt="2024-08-07T10:02:19.041" v="321" actId="207"/>
            <ac:spMkLst>
              <pc:docMk/>
              <pc:sldMasterMk cId="2187458073" sldId="2147483660"/>
              <pc:sldLayoutMk cId="1995338991" sldId="2147483673"/>
              <ac:spMk id="10" creationId="{9F7A6116-D669-3499-0A07-C31981DDF808}"/>
            </ac:spMkLst>
          </pc:spChg>
          <pc:spChg chg="mod">
            <ac:chgData name="Thomas MEYNIER" userId="4e9ccb8d-8a6c-42c9-a065-b47bd3aa88ff" providerId="ADAL" clId="{BD1A88B5-00BB-44E5-88CF-FD1D809BB331}" dt="2024-08-07T10:06:52.499" v="326" actId="207"/>
            <ac:spMkLst>
              <pc:docMk/>
              <pc:sldMasterMk cId="2187458073" sldId="2147483660"/>
              <pc:sldLayoutMk cId="1995338991" sldId="2147483673"/>
              <ac:spMk id="11" creationId="{57B7D2E8-FDAC-CE98-38C7-8877C307C4E3}"/>
            </ac:spMkLst>
          </pc:spChg>
          <pc:spChg chg="mod">
            <ac:chgData name="Thomas MEYNIER" userId="4e9ccb8d-8a6c-42c9-a065-b47bd3aa88ff" providerId="ADAL" clId="{BD1A88B5-00BB-44E5-88CF-FD1D809BB331}" dt="2024-08-07T10:01:35.625" v="315"/>
            <ac:spMkLst>
              <pc:docMk/>
              <pc:sldMasterMk cId="2187458073" sldId="2147483660"/>
              <pc:sldLayoutMk cId="1995338991" sldId="2147483673"/>
              <ac:spMk id="12" creationId="{AEAF5F60-55EC-215A-1538-CA4751D82FCD}"/>
            </ac:spMkLst>
          </pc:spChg>
          <pc:spChg chg="del">
            <ac:chgData name="Thomas MEYNIER" userId="4e9ccb8d-8a6c-42c9-a065-b47bd3aa88ff" providerId="ADAL" clId="{BD1A88B5-00BB-44E5-88CF-FD1D809BB331}" dt="2024-08-07T10:01:32.909" v="314" actId="478"/>
            <ac:spMkLst>
              <pc:docMk/>
              <pc:sldMasterMk cId="2187458073" sldId="2147483660"/>
              <pc:sldLayoutMk cId="1995338991" sldId="2147483673"/>
              <ac:spMk id="13" creationId="{03863733-C34E-FEE2-D635-6FEE47E8B35D}"/>
            </ac:spMkLst>
          </pc:spChg>
          <pc:spChg chg="mod">
            <ac:chgData name="Thomas MEYNIER" userId="4e9ccb8d-8a6c-42c9-a065-b47bd3aa88ff" providerId="ADAL" clId="{BD1A88B5-00BB-44E5-88CF-FD1D809BB331}" dt="2024-08-07T10:01:35.625" v="315"/>
            <ac:spMkLst>
              <pc:docMk/>
              <pc:sldMasterMk cId="2187458073" sldId="2147483660"/>
              <pc:sldLayoutMk cId="1995338991" sldId="2147483673"/>
              <ac:spMk id="14" creationId="{7C27E9C4-721B-7101-5EBE-9E3A58676E1D}"/>
            </ac:spMkLst>
          </pc:spChg>
          <pc:spChg chg="mod">
            <ac:chgData name="Thomas MEYNIER" userId="4e9ccb8d-8a6c-42c9-a065-b47bd3aa88ff" providerId="ADAL" clId="{BD1A88B5-00BB-44E5-88CF-FD1D809BB331}" dt="2024-08-07T10:01:35.625" v="315"/>
            <ac:spMkLst>
              <pc:docMk/>
              <pc:sldMasterMk cId="2187458073" sldId="2147483660"/>
              <pc:sldLayoutMk cId="1995338991" sldId="2147483673"/>
              <ac:spMk id="15" creationId="{8B0F08E3-B4D7-C15C-5925-00CC34BCD17B}"/>
            </ac:spMkLst>
          </pc:spChg>
          <pc:spChg chg="mod">
            <ac:chgData name="Thomas MEYNIER" userId="4e9ccb8d-8a6c-42c9-a065-b47bd3aa88ff" providerId="ADAL" clId="{BD1A88B5-00BB-44E5-88CF-FD1D809BB331}" dt="2024-08-07T10:01:35.625" v="315"/>
            <ac:spMkLst>
              <pc:docMk/>
              <pc:sldMasterMk cId="2187458073" sldId="2147483660"/>
              <pc:sldLayoutMk cId="1995338991" sldId="2147483673"/>
              <ac:spMk id="16" creationId="{B14E0919-7799-39E3-2A99-C1A91E824B62}"/>
            </ac:spMkLst>
          </pc:spChg>
          <pc:spChg chg="mod">
            <ac:chgData name="Thomas MEYNIER" userId="4e9ccb8d-8a6c-42c9-a065-b47bd3aa88ff" providerId="ADAL" clId="{BD1A88B5-00BB-44E5-88CF-FD1D809BB331}" dt="2024-08-07T10:01:35.625" v="315"/>
            <ac:spMkLst>
              <pc:docMk/>
              <pc:sldMasterMk cId="2187458073" sldId="2147483660"/>
              <pc:sldLayoutMk cId="1995338991" sldId="2147483673"/>
              <ac:spMk id="17" creationId="{09667BDC-25CA-4701-33A4-64AF53E699B4}"/>
            </ac:spMkLst>
          </pc:spChg>
          <pc:spChg chg="add mod">
            <ac:chgData name="Thomas MEYNIER" userId="4e9ccb8d-8a6c-42c9-a065-b47bd3aa88ff" providerId="ADAL" clId="{BD1A88B5-00BB-44E5-88CF-FD1D809BB331}" dt="2024-08-07T10:01:35.625" v="315"/>
            <ac:spMkLst>
              <pc:docMk/>
              <pc:sldMasterMk cId="2187458073" sldId="2147483660"/>
              <pc:sldLayoutMk cId="1995338991" sldId="2147483673"/>
              <ac:spMk id="18" creationId="{651F2722-3A44-0684-009C-0E0649FEC773}"/>
            </ac:spMkLst>
          </pc:spChg>
          <pc:spChg chg="add mod">
            <ac:chgData name="Thomas MEYNIER" userId="4e9ccb8d-8a6c-42c9-a065-b47bd3aa88ff" providerId="ADAL" clId="{BD1A88B5-00BB-44E5-88CF-FD1D809BB331}" dt="2024-08-07T10:01:35.625" v="315"/>
            <ac:spMkLst>
              <pc:docMk/>
              <pc:sldMasterMk cId="2187458073" sldId="2147483660"/>
              <pc:sldLayoutMk cId="1995338991" sldId="2147483673"/>
              <ac:spMk id="19" creationId="{01ACA14A-07CF-3F71-7679-9E74C2396451}"/>
            </ac:spMkLst>
          </pc:spChg>
          <pc:spChg chg="add mod">
            <ac:chgData name="Thomas MEYNIER" userId="4e9ccb8d-8a6c-42c9-a065-b47bd3aa88ff" providerId="ADAL" clId="{BD1A88B5-00BB-44E5-88CF-FD1D809BB331}" dt="2024-08-07T10:01:38.381" v="316"/>
            <ac:spMkLst>
              <pc:docMk/>
              <pc:sldMasterMk cId="2187458073" sldId="2147483660"/>
              <pc:sldLayoutMk cId="1995338991" sldId="2147483673"/>
              <ac:spMk id="20" creationId="{AE3D72C5-7F60-FC0E-BBBC-330DDBD711CE}"/>
            </ac:spMkLst>
          </pc:spChg>
          <pc:spChg chg="mod">
            <ac:chgData name="Thomas MEYNIER" userId="4e9ccb8d-8a6c-42c9-a065-b47bd3aa88ff" providerId="ADAL" clId="{BD1A88B5-00BB-44E5-88CF-FD1D809BB331}" dt="2024-08-07T10:01:43.122" v="317"/>
            <ac:spMkLst>
              <pc:docMk/>
              <pc:sldMasterMk cId="2187458073" sldId="2147483660"/>
              <pc:sldLayoutMk cId="1995338991" sldId="2147483673"/>
              <ac:spMk id="22" creationId="{89DA34FA-9CCB-B579-8303-649A1B64EBC6}"/>
            </ac:spMkLst>
          </pc:spChg>
          <pc:spChg chg="mod">
            <ac:chgData name="Thomas MEYNIER" userId="4e9ccb8d-8a6c-42c9-a065-b47bd3aa88ff" providerId="ADAL" clId="{BD1A88B5-00BB-44E5-88CF-FD1D809BB331}" dt="2024-08-07T10:01:43.122" v="317"/>
            <ac:spMkLst>
              <pc:docMk/>
              <pc:sldMasterMk cId="2187458073" sldId="2147483660"/>
              <pc:sldLayoutMk cId="1995338991" sldId="2147483673"/>
              <ac:spMk id="23" creationId="{D884AC32-AF42-9CD9-9D75-71A270418889}"/>
            </ac:spMkLst>
          </pc:spChg>
          <pc:spChg chg="mod">
            <ac:chgData name="Thomas MEYNIER" userId="4e9ccb8d-8a6c-42c9-a065-b47bd3aa88ff" providerId="ADAL" clId="{BD1A88B5-00BB-44E5-88CF-FD1D809BB331}" dt="2024-08-07T10:01:43.122" v="317"/>
            <ac:spMkLst>
              <pc:docMk/>
              <pc:sldMasterMk cId="2187458073" sldId="2147483660"/>
              <pc:sldLayoutMk cId="1995338991" sldId="2147483673"/>
              <ac:spMk id="24" creationId="{AAA91CF1-A744-242B-AA0C-D553367D1C16}"/>
            </ac:spMkLst>
          </pc:spChg>
          <pc:spChg chg="mod">
            <ac:chgData name="Thomas MEYNIER" userId="4e9ccb8d-8a6c-42c9-a065-b47bd3aa88ff" providerId="ADAL" clId="{BD1A88B5-00BB-44E5-88CF-FD1D809BB331}" dt="2024-08-07T10:01:43.122" v="317"/>
            <ac:spMkLst>
              <pc:docMk/>
              <pc:sldMasterMk cId="2187458073" sldId="2147483660"/>
              <pc:sldLayoutMk cId="1995338991" sldId="2147483673"/>
              <ac:spMk id="25" creationId="{59F7FD6F-6554-E7E5-A2B4-037249290598}"/>
            </ac:spMkLst>
          </pc:spChg>
          <pc:spChg chg="mod">
            <ac:chgData name="Thomas MEYNIER" userId="4e9ccb8d-8a6c-42c9-a065-b47bd3aa88ff" providerId="ADAL" clId="{BD1A88B5-00BB-44E5-88CF-FD1D809BB331}" dt="2024-08-07T10:01:43.122" v="317"/>
            <ac:spMkLst>
              <pc:docMk/>
              <pc:sldMasterMk cId="2187458073" sldId="2147483660"/>
              <pc:sldLayoutMk cId="1995338991" sldId="2147483673"/>
              <ac:spMk id="26" creationId="{DB7EA4DC-1AC1-5D3D-1BFE-A43C4E1BD957}"/>
            </ac:spMkLst>
          </pc:spChg>
          <pc:spChg chg="mod">
            <ac:chgData name="Thomas MEYNIER" userId="4e9ccb8d-8a6c-42c9-a065-b47bd3aa88ff" providerId="ADAL" clId="{BD1A88B5-00BB-44E5-88CF-FD1D809BB331}" dt="2024-08-07T10:01:43.122" v="317"/>
            <ac:spMkLst>
              <pc:docMk/>
              <pc:sldMasterMk cId="2187458073" sldId="2147483660"/>
              <pc:sldLayoutMk cId="1995338991" sldId="2147483673"/>
              <ac:spMk id="27" creationId="{E59CD1D1-D4A2-929B-4C82-B8AEFE268655}"/>
            </ac:spMkLst>
          </pc:spChg>
          <pc:spChg chg="mod">
            <ac:chgData name="Thomas MEYNIER" userId="4e9ccb8d-8a6c-42c9-a065-b47bd3aa88ff" providerId="ADAL" clId="{BD1A88B5-00BB-44E5-88CF-FD1D809BB331}" dt="2024-08-07T10:01:43.122" v="317"/>
            <ac:spMkLst>
              <pc:docMk/>
              <pc:sldMasterMk cId="2187458073" sldId="2147483660"/>
              <pc:sldLayoutMk cId="1995338991" sldId="2147483673"/>
              <ac:spMk id="28" creationId="{21462E66-3E69-87C5-5890-1780F45104CC}"/>
            </ac:spMkLst>
          </pc:spChg>
          <pc:spChg chg="add mod">
            <ac:chgData name="Thomas MEYNIER" userId="4e9ccb8d-8a6c-42c9-a065-b47bd3aa88ff" providerId="ADAL" clId="{BD1A88B5-00BB-44E5-88CF-FD1D809BB331}" dt="2024-08-07T10:01:43.122" v="317"/>
            <ac:spMkLst>
              <pc:docMk/>
              <pc:sldMasterMk cId="2187458073" sldId="2147483660"/>
              <pc:sldLayoutMk cId="1995338991" sldId="2147483673"/>
              <ac:spMk id="29" creationId="{9377B99D-4EBC-12F7-262F-D06ABAE663B9}"/>
            </ac:spMkLst>
          </pc:spChg>
          <pc:spChg chg="add mod">
            <ac:chgData name="Thomas MEYNIER" userId="4e9ccb8d-8a6c-42c9-a065-b47bd3aa88ff" providerId="ADAL" clId="{BD1A88B5-00BB-44E5-88CF-FD1D809BB331}" dt="2024-08-07T10:01:43.122" v="317"/>
            <ac:spMkLst>
              <pc:docMk/>
              <pc:sldMasterMk cId="2187458073" sldId="2147483660"/>
              <pc:sldLayoutMk cId="1995338991" sldId="2147483673"/>
              <ac:spMk id="30" creationId="{197F3ADA-5EB5-C7BE-E1E4-57514C382218}"/>
            </ac:spMkLst>
          </pc:spChg>
          <pc:spChg chg="add mod">
            <ac:chgData name="Thomas MEYNIER" userId="4e9ccb8d-8a6c-42c9-a065-b47bd3aa88ff" providerId="ADAL" clId="{BD1A88B5-00BB-44E5-88CF-FD1D809BB331}" dt="2024-08-07T10:01:46.274" v="318"/>
            <ac:spMkLst>
              <pc:docMk/>
              <pc:sldMasterMk cId="2187458073" sldId="2147483660"/>
              <pc:sldLayoutMk cId="1995338991" sldId="2147483673"/>
              <ac:spMk id="31" creationId="{843671C0-E22D-2320-0272-829335EFDFFF}"/>
            </ac:spMkLst>
          </pc:spChg>
          <pc:spChg chg="mod">
            <ac:chgData name="Thomas MEYNIER" userId="4e9ccb8d-8a6c-42c9-a065-b47bd3aa88ff" providerId="ADAL" clId="{BD1A88B5-00BB-44E5-88CF-FD1D809BB331}" dt="2024-08-07T10:02:34.422" v="323"/>
            <ac:spMkLst>
              <pc:docMk/>
              <pc:sldMasterMk cId="2187458073" sldId="2147483660"/>
              <pc:sldLayoutMk cId="1995338991" sldId="2147483673"/>
              <ac:spMk id="33" creationId="{26FABF44-78FE-A855-EFE5-E31628E27E55}"/>
            </ac:spMkLst>
          </pc:spChg>
          <pc:spChg chg="mod">
            <ac:chgData name="Thomas MEYNIER" userId="4e9ccb8d-8a6c-42c9-a065-b47bd3aa88ff" providerId="ADAL" clId="{BD1A88B5-00BB-44E5-88CF-FD1D809BB331}" dt="2024-08-07T10:02:34.422" v="323"/>
            <ac:spMkLst>
              <pc:docMk/>
              <pc:sldMasterMk cId="2187458073" sldId="2147483660"/>
              <pc:sldLayoutMk cId="1995338991" sldId="2147483673"/>
              <ac:spMk id="34" creationId="{1FBCDE5E-DF7D-2233-D15B-7D8BBBCFFD5F}"/>
            </ac:spMkLst>
          </pc:spChg>
          <pc:spChg chg="mod">
            <ac:chgData name="Thomas MEYNIER" userId="4e9ccb8d-8a6c-42c9-a065-b47bd3aa88ff" providerId="ADAL" clId="{BD1A88B5-00BB-44E5-88CF-FD1D809BB331}" dt="2024-08-07T10:02:34.422" v="323"/>
            <ac:spMkLst>
              <pc:docMk/>
              <pc:sldMasterMk cId="2187458073" sldId="2147483660"/>
              <pc:sldLayoutMk cId="1995338991" sldId="2147483673"/>
              <ac:spMk id="35" creationId="{E5B83C4C-687C-0C67-53E9-4A3DC9623113}"/>
            </ac:spMkLst>
          </pc:spChg>
          <pc:spChg chg="mod">
            <ac:chgData name="Thomas MEYNIER" userId="4e9ccb8d-8a6c-42c9-a065-b47bd3aa88ff" providerId="ADAL" clId="{BD1A88B5-00BB-44E5-88CF-FD1D809BB331}" dt="2024-08-07T10:02:34.422" v="323"/>
            <ac:spMkLst>
              <pc:docMk/>
              <pc:sldMasterMk cId="2187458073" sldId="2147483660"/>
              <pc:sldLayoutMk cId="1995338991" sldId="2147483673"/>
              <ac:spMk id="36" creationId="{44DBEA85-3D06-2D5E-5FCD-C3FE6B5E47F1}"/>
            </ac:spMkLst>
          </pc:spChg>
          <pc:spChg chg="mod">
            <ac:chgData name="Thomas MEYNIER" userId="4e9ccb8d-8a6c-42c9-a065-b47bd3aa88ff" providerId="ADAL" clId="{BD1A88B5-00BB-44E5-88CF-FD1D809BB331}" dt="2024-08-07T10:02:34.422" v="323"/>
            <ac:spMkLst>
              <pc:docMk/>
              <pc:sldMasterMk cId="2187458073" sldId="2147483660"/>
              <pc:sldLayoutMk cId="1995338991" sldId="2147483673"/>
              <ac:spMk id="37" creationId="{74C45E56-2DC7-14B4-F9BE-5BA3CD61FA33}"/>
            </ac:spMkLst>
          </pc:spChg>
          <pc:spChg chg="mod">
            <ac:chgData name="Thomas MEYNIER" userId="4e9ccb8d-8a6c-42c9-a065-b47bd3aa88ff" providerId="ADAL" clId="{BD1A88B5-00BB-44E5-88CF-FD1D809BB331}" dt="2024-08-07T10:02:34.422" v="323"/>
            <ac:spMkLst>
              <pc:docMk/>
              <pc:sldMasterMk cId="2187458073" sldId="2147483660"/>
              <pc:sldLayoutMk cId="1995338991" sldId="2147483673"/>
              <ac:spMk id="38" creationId="{4A05382B-0E72-10A5-8E95-3DA36FF3A6C2}"/>
            </ac:spMkLst>
          </pc:spChg>
          <pc:spChg chg="mod">
            <ac:chgData name="Thomas MEYNIER" userId="4e9ccb8d-8a6c-42c9-a065-b47bd3aa88ff" providerId="ADAL" clId="{BD1A88B5-00BB-44E5-88CF-FD1D809BB331}" dt="2024-08-07T10:02:34.422" v="323"/>
            <ac:spMkLst>
              <pc:docMk/>
              <pc:sldMasterMk cId="2187458073" sldId="2147483660"/>
              <pc:sldLayoutMk cId="1995338991" sldId="2147483673"/>
              <ac:spMk id="39" creationId="{C8923256-1573-3279-51DB-094407BD472E}"/>
            </ac:spMkLst>
          </pc:spChg>
          <pc:spChg chg="add mod">
            <ac:chgData name="Thomas MEYNIER" userId="4e9ccb8d-8a6c-42c9-a065-b47bd3aa88ff" providerId="ADAL" clId="{BD1A88B5-00BB-44E5-88CF-FD1D809BB331}" dt="2024-08-07T10:02:50.559" v="325" actId="14100"/>
            <ac:spMkLst>
              <pc:docMk/>
              <pc:sldMasterMk cId="2187458073" sldId="2147483660"/>
              <pc:sldLayoutMk cId="1995338991" sldId="2147483673"/>
              <ac:spMk id="40" creationId="{E9748E69-AF3D-6875-6B64-8ED547D7C1AC}"/>
            </ac:spMkLst>
          </pc:spChg>
          <pc:grpChg chg="add mod">
            <ac:chgData name="Thomas MEYNIER" userId="4e9ccb8d-8a6c-42c9-a065-b47bd3aa88ff" providerId="ADAL" clId="{BD1A88B5-00BB-44E5-88CF-FD1D809BB331}" dt="2024-08-07T10:01:35.625" v="315"/>
            <ac:grpSpMkLst>
              <pc:docMk/>
              <pc:sldMasterMk cId="2187458073" sldId="2147483660"/>
              <pc:sldLayoutMk cId="1995338991" sldId="2147483673"/>
              <ac:grpSpMk id="4" creationId="{EF94E43F-A9FC-F775-AF7D-9B7A15AD7A15}"/>
            </ac:grpSpMkLst>
          </pc:grpChg>
          <pc:grpChg chg="add mod">
            <ac:chgData name="Thomas MEYNIER" userId="4e9ccb8d-8a6c-42c9-a065-b47bd3aa88ff" providerId="ADAL" clId="{BD1A88B5-00BB-44E5-88CF-FD1D809BB331}" dt="2024-08-07T10:01:43.122" v="317"/>
            <ac:grpSpMkLst>
              <pc:docMk/>
              <pc:sldMasterMk cId="2187458073" sldId="2147483660"/>
              <pc:sldLayoutMk cId="1995338991" sldId="2147483673"/>
              <ac:grpSpMk id="21" creationId="{4D0DC7CB-528F-5CB5-BACD-C9DDCADF1ED6}"/>
            </ac:grpSpMkLst>
          </pc:grpChg>
          <pc:grpChg chg="add mod">
            <ac:chgData name="Thomas MEYNIER" userId="4e9ccb8d-8a6c-42c9-a065-b47bd3aa88ff" providerId="ADAL" clId="{BD1A88B5-00BB-44E5-88CF-FD1D809BB331}" dt="2024-08-07T10:02:34.422" v="323"/>
            <ac:grpSpMkLst>
              <pc:docMk/>
              <pc:sldMasterMk cId="2187458073" sldId="2147483660"/>
              <pc:sldLayoutMk cId="1995338991" sldId="2147483673"/>
              <ac:grpSpMk id="32" creationId="{6D685865-4FF0-9563-D042-38092BE3BDDB}"/>
            </ac:grpSpMkLst>
          </pc:grpChg>
          <pc:picChg chg="del">
            <ac:chgData name="Thomas MEYNIER" userId="4e9ccb8d-8a6c-42c9-a065-b47bd3aa88ff" providerId="ADAL" clId="{BD1A88B5-00BB-44E5-88CF-FD1D809BB331}" dt="2024-08-07T10:01:32.909" v="314" actId="478"/>
            <ac:picMkLst>
              <pc:docMk/>
              <pc:sldMasterMk cId="2187458073" sldId="2147483660"/>
              <pc:sldLayoutMk cId="1995338991" sldId="2147483673"/>
              <ac:picMk id="9" creationId="{FD26915D-F843-2A19-DEE5-6E6FA277F2F2}"/>
            </ac:picMkLst>
          </pc:picChg>
        </pc:sldLayoutChg>
        <pc:sldLayoutChg chg="addSp delSp modSp add mod modTransition">
          <pc:chgData name="Thomas MEYNIER" userId="4e9ccb8d-8a6c-42c9-a065-b47bd3aa88ff" providerId="ADAL" clId="{BD1A88B5-00BB-44E5-88CF-FD1D809BB331}" dt="2024-08-08T14:43:59.723" v="2675" actId="14100"/>
          <pc:sldLayoutMkLst>
            <pc:docMk/>
            <pc:sldMasterMk cId="2187458073" sldId="2147483660"/>
            <pc:sldLayoutMk cId="3019767179" sldId="2147483674"/>
          </pc:sldLayoutMkLst>
          <pc:spChg chg="del mod">
            <ac:chgData name="Thomas MEYNIER" userId="4e9ccb8d-8a6c-42c9-a065-b47bd3aa88ff" providerId="ADAL" clId="{BD1A88B5-00BB-44E5-88CF-FD1D809BB331}" dt="2024-08-08T12:44:45.452" v="2393" actId="478"/>
            <ac:spMkLst>
              <pc:docMk/>
              <pc:sldMasterMk cId="2187458073" sldId="2147483660"/>
              <pc:sldLayoutMk cId="3019767179" sldId="2147483674"/>
              <ac:spMk id="2" creationId="{758B04F3-0B49-9467-1175-011164808CA8}"/>
            </ac:spMkLst>
          </pc:spChg>
          <pc:spChg chg="del">
            <ac:chgData name="Thomas MEYNIER" userId="4e9ccb8d-8a6c-42c9-a065-b47bd3aa88ff" providerId="ADAL" clId="{BD1A88B5-00BB-44E5-88CF-FD1D809BB331}" dt="2024-08-07T10:15:16.509" v="345" actId="478"/>
            <ac:spMkLst>
              <pc:docMk/>
              <pc:sldMasterMk cId="2187458073" sldId="2147483660"/>
              <pc:sldLayoutMk cId="3019767179" sldId="2147483674"/>
              <ac:spMk id="3" creationId="{5BBE3341-52B4-DCE4-B428-D62B778A55EF}"/>
            </ac:spMkLst>
          </pc:spChg>
          <pc:spChg chg="add mod">
            <ac:chgData name="Thomas MEYNIER" userId="4e9ccb8d-8a6c-42c9-a065-b47bd3aa88ff" providerId="ADAL" clId="{BD1A88B5-00BB-44E5-88CF-FD1D809BB331}" dt="2024-08-08T12:44:45.733" v="2394"/>
            <ac:spMkLst>
              <pc:docMk/>
              <pc:sldMasterMk cId="2187458073" sldId="2147483660"/>
              <pc:sldLayoutMk cId="3019767179" sldId="2147483674"/>
              <ac:spMk id="3" creationId="{94B50CB5-6374-0EB2-AD83-963FBDDAC1E5}"/>
            </ac:spMkLst>
          </pc:spChg>
          <pc:spChg chg="add mod">
            <ac:chgData name="Thomas MEYNIER" userId="4e9ccb8d-8a6c-42c9-a065-b47bd3aa88ff" providerId="ADAL" clId="{BD1A88B5-00BB-44E5-88CF-FD1D809BB331}" dt="2024-08-07T10:20:08.073" v="355" actId="14100"/>
            <ac:spMkLst>
              <pc:docMk/>
              <pc:sldMasterMk cId="2187458073" sldId="2147483660"/>
              <pc:sldLayoutMk cId="3019767179" sldId="2147483674"/>
              <ac:spMk id="4" creationId="{2E9B98C4-9B76-9D86-E74A-4647A720A56C}"/>
            </ac:spMkLst>
          </pc:spChg>
          <pc:spChg chg="mod">
            <ac:chgData name="Thomas MEYNIER" userId="4e9ccb8d-8a6c-42c9-a065-b47bd3aa88ff" providerId="ADAL" clId="{BD1A88B5-00BB-44E5-88CF-FD1D809BB331}" dt="2024-08-08T14:43:59.723" v="2675" actId="14100"/>
            <ac:spMkLst>
              <pc:docMk/>
              <pc:sldMasterMk cId="2187458073" sldId="2147483660"/>
              <pc:sldLayoutMk cId="3019767179" sldId="2147483674"/>
              <ac:spMk id="8" creationId="{A4EEB645-D23F-71B9-86CD-9CFC945CF5DE}"/>
            </ac:spMkLst>
          </pc:spChg>
        </pc:sldLayoutChg>
        <pc:sldLayoutChg chg="addSp delSp modSp add mod modTransition">
          <pc:chgData name="Thomas MEYNIER" userId="4e9ccb8d-8a6c-42c9-a065-b47bd3aa88ff" providerId="ADAL" clId="{BD1A88B5-00BB-44E5-88CF-FD1D809BB331}" dt="2024-08-08T14:44:06.459" v="2677"/>
          <pc:sldLayoutMkLst>
            <pc:docMk/>
            <pc:sldMasterMk cId="2187458073" sldId="2147483660"/>
            <pc:sldLayoutMk cId="2364440186" sldId="2147483675"/>
          </pc:sldLayoutMkLst>
          <pc:spChg chg="del">
            <ac:chgData name="Thomas MEYNIER" userId="4e9ccb8d-8a6c-42c9-a065-b47bd3aa88ff" providerId="ADAL" clId="{BD1A88B5-00BB-44E5-88CF-FD1D809BB331}" dt="2024-08-08T12:44:28.483" v="2387" actId="478"/>
            <ac:spMkLst>
              <pc:docMk/>
              <pc:sldMasterMk cId="2187458073" sldId="2147483660"/>
              <pc:sldLayoutMk cId="2364440186" sldId="2147483675"/>
              <ac:spMk id="2" creationId="{758B04F3-0B49-9467-1175-011164808CA8}"/>
            </ac:spMkLst>
          </pc:spChg>
          <pc:spChg chg="add mod">
            <ac:chgData name="Thomas MEYNIER" userId="4e9ccb8d-8a6c-42c9-a065-b47bd3aa88ff" providerId="ADAL" clId="{BD1A88B5-00BB-44E5-88CF-FD1D809BB331}" dt="2024-08-08T14:44:06.459" v="2677"/>
            <ac:spMkLst>
              <pc:docMk/>
              <pc:sldMasterMk cId="2187458073" sldId="2147483660"/>
              <pc:sldLayoutMk cId="2364440186" sldId="2147483675"/>
              <ac:spMk id="2" creationId="{AB7DD7FC-5473-1A92-8995-F05F7DFECC8D}"/>
            </ac:spMkLst>
          </pc:spChg>
          <pc:spChg chg="add mod">
            <ac:chgData name="Thomas MEYNIER" userId="4e9ccb8d-8a6c-42c9-a065-b47bd3aa88ff" providerId="ADAL" clId="{BD1A88B5-00BB-44E5-88CF-FD1D809BB331}" dt="2024-08-07T10:20:38.681" v="359" actId="14100"/>
            <ac:spMkLst>
              <pc:docMk/>
              <pc:sldMasterMk cId="2187458073" sldId="2147483660"/>
              <pc:sldLayoutMk cId="2364440186" sldId="2147483675"/>
              <ac:spMk id="3" creationId="{CBCE8DA5-052E-C9C1-2234-A58493951719}"/>
            </ac:spMkLst>
          </pc:spChg>
          <pc:spChg chg="del">
            <ac:chgData name="Thomas MEYNIER" userId="4e9ccb8d-8a6c-42c9-a065-b47bd3aa88ff" providerId="ADAL" clId="{BD1A88B5-00BB-44E5-88CF-FD1D809BB331}" dt="2024-08-07T10:20:35.593" v="357" actId="478"/>
            <ac:spMkLst>
              <pc:docMk/>
              <pc:sldMasterMk cId="2187458073" sldId="2147483660"/>
              <pc:sldLayoutMk cId="2364440186" sldId="2147483675"/>
              <ac:spMk id="4" creationId="{2E9B98C4-9B76-9D86-E74A-4647A720A56C}"/>
            </ac:spMkLst>
          </pc:spChg>
          <pc:spChg chg="add mod">
            <ac:chgData name="Thomas MEYNIER" userId="4e9ccb8d-8a6c-42c9-a065-b47bd3aa88ff" providerId="ADAL" clId="{BD1A88B5-00BB-44E5-88CF-FD1D809BB331}" dt="2024-08-08T12:44:40.305" v="2392" actId="14100"/>
            <ac:spMkLst>
              <pc:docMk/>
              <pc:sldMasterMk cId="2187458073" sldId="2147483660"/>
              <pc:sldLayoutMk cId="2364440186" sldId="2147483675"/>
              <ac:spMk id="4" creationId="{DFEF14EE-50DD-0E24-8E31-6D6BD3DD5F80}"/>
            </ac:spMkLst>
          </pc:spChg>
          <pc:spChg chg="del">
            <ac:chgData name="Thomas MEYNIER" userId="4e9ccb8d-8a6c-42c9-a065-b47bd3aa88ff" providerId="ADAL" clId="{BD1A88B5-00BB-44E5-88CF-FD1D809BB331}" dt="2024-08-08T14:44:05.375" v="2676" actId="478"/>
            <ac:spMkLst>
              <pc:docMk/>
              <pc:sldMasterMk cId="2187458073" sldId="2147483660"/>
              <pc:sldLayoutMk cId="2364440186" sldId="2147483675"/>
              <ac:spMk id="8" creationId="{A4EEB645-D23F-71B9-86CD-9CFC945CF5DE}"/>
            </ac:spMkLst>
          </pc:spChg>
        </pc:sldLayoutChg>
        <pc:sldLayoutChg chg="addSp delSp modSp add mod modTransition">
          <pc:chgData name="Thomas MEYNIER" userId="4e9ccb8d-8a6c-42c9-a065-b47bd3aa88ff" providerId="ADAL" clId="{BD1A88B5-00BB-44E5-88CF-FD1D809BB331}" dt="2024-08-08T14:44:10.159" v="2697"/>
          <pc:sldLayoutMkLst>
            <pc:docMk/>
            <pc:sldMasterMk cId="2187458073" sldId="2147483660"/>
            <pc:sldLayoutMk cId="490331302" sldId="2147483676"/>
          </pc:sldLayoutMkLst>
          <pc:spChg chg="del">
            <ac:chgData name="Thomas MEYNIER" userId="4e9ccb8d-8a6c-42c9-a065-b47bd3aa88ff" providerId="ADAL" clId="{BD1A88B5-00BB-44E5-88CF-FD1D809BB331}" dt="2024-08-08T12:44:49.465" v="2395" actId="478"/>
            <ac:spMkLst>
              <pc:docMk/>
              <pc:sldMasterMk cId="2187458073" sldId="2147483660"/>
              <pc:sldLayoutMk cId="490331302" sldId="2147483676"/>
              <ac:spMk id="2" creationId="{758B04F3-0B49-9467-1175-011164808CA8}"/>
            </ac:spMkLst>
          </pc:spChg>
          <pc:spChg chg="add mod">
            <ac:chgData name="Thomas MEYNIER" userId="4e9ccb8d-8a6c-42c9-a065-b47bd3aa88ff" providerId="ADAL" clId="{BD1A88B5-00BB-44E5-88CF-FD1D809BB331}" dt="2024-08-08T14:44:10.159" v="2697"/>
            <ac:spMkLst>
              <pc:docMk/>
              <pc:sldMasterMk cId="2187458073" sldId="2147483660"/>
              <pc:sldLayoutMk cId="490331302" sldId="2147483676"/>
              <ac:spMk id="2" creationId="{FBE9DC1A-1D04-931F-156C-55D56E151336}"/>
            </ac:spMkLst>
          </pc:spChg>
          <pc:spChg chg="del">
            <ac:chgData name="Thomas MEYNIER" userId="4e9ccb8d-8a6c-42c9-a065-b47bd3aa88ff" providerId="ADAL" clId="{BD1A88B5-00BB-44E5-88CF-FD1D809BB331}" dt="2024-08-07T10:21:20.749" v="369" actId="478"/>
            <ac:spMkLst>
              <pc:docMk/>
              <pc:sldMasterMk cId="2187458073" sldId="2147483660"/>
              <pc:sldLayoutMk cId="490331302" sldId="2147483676"/>
              <ac:spMk id="3" creationId="{CBCE8DA5-052E-C9C1-2234-A58493951719}"/>
            </ac:spMkLst>
          </pc:spChg>
          <pc:spChg chg="add mod">
            <ac:chgData name="Thomas MEYNIER" userId="4e9ccb8d-8a6c-42c9-a065-b47bd3aa88ff" providerId="ADAL" clId="{BD1A88B5-00BB-44E5-88CF-FD1D809BB331}" dt="2024-08-08T12:44:49.782" v="2396"/>
            <ac:spMkLst>
              <pc:docMk/>
              <pc:sldMasterMk cId="2187458073" sldId="2147483660"/>
              <pc:sldLayoutMk cId="490331302" sldId="2147483676"/>
              <ac:spMk id="3" creationId="{EEFFB8E6-525C-CC27-F63C-DE3FD7A889A4}"/>
            </ac:spMkLst>
          </pc:spChg>
          <pc:spChg chg="add mod">
            <ac:chgData name="Thomas MEYNIER" userId="4e9ccb8d-8a6c-42c9-a065-b47bd3aa88ff" providerId="ADAL" clId="{BD1A88B5-00BB-44E5-88CF-FD1D809BB331}" dt="2024-08-07T10:21:23.899" v="371" actId="14100"/>
            <ac:spMkLst>
              <pc:docMk/>
              <pc:sldMasterMk cId="2187458073" sldId="2147483660"/>
              <pc:sldLayoutMk cId="490331302" sldId="2147483676"/>
              <ac:spMk id="4" creationId="{04887E61-1E01-2781-2679-80DC3B834E37}"/>
            </ac:spMkLst>
          </pc:spChg>
          <pc:spChg chg="del">
            <ac:chgData name="Thomas MEYNIER" userId="4e9ccb8d-8a6c-42c9-a065-b47bd3aa88ff" providerId="ADAL" clId="{BD1A88B5-00BB-44E5-88CF-FD1D809BB331}" dt="2024-08-08T14:44:09.578" v="2696" actId="478"/>
            <ac:spMkLst>
              <pc:docMk/>
              <pc:sldMasterMk cId="2187458073" sldId="2147483660"/>
              <pc:sldLayoutMk cId="490331302" sldId="2147483676"/>
              <ac:spMk id="8" creationId="{A4EEB645-D23F-71B9-86CD-9CFC945CF5DE}"/>
            </ac:spMkLst>
          </pc:spChg>
        </pc:sldLayoutChg>
        <pc:sldLayoutChg chg="addSp delSp modSp add mod modTransition">
          <pc:chgData name="Thomas MEYNIER" userId="4e9ccb8d-8a6c-42c9-a065-b47bd3aa88ff" providerId="ADAL" clId="{BD1A88B5-00BB-44E5-88CF-FD1D809BB331}" dt="2024-08-08T12:33:19.976" v="2169" actId="207"/>
          <pc:sldLayoutMkLst>
            <pc:docMk/>
            <pc:sldMasterMk cId="2187458073" sldId="2147483660"/>
            <pc:sldLayoutMk cId="2482782888" sldId="2147483677"/>
          </pc:sldLayoutMkLst>
          <pc:spChg chg="del">
            <ac:chgData name="Thomas MEYNIER" userId="4e9ccb8d-8a6c-42c9-a065-b47bd3aa88ff" providerId="ADAL" clId="{BD1A88B5-00BB-44E5-88CF-FD1D809BB331}" dt="2024-08-07T10:22:24.924" v="374" actId="478"/>
            <ac:spMkLst>
              <pc:docMk/>
              <pc:sldMasterMk cId="2187458073" sldId="2147483660"/>
              <pc:sldLayoutMk cId="2482782888" sldId="2147483677"/>
              <ac:spMk id="2" creationId="{758B04F3-0B49-9467-1175-011164808CA8}"/>
            </ac:spMkLst>
          </pc:spChg>
          <pc:spChg chg="add mod">
            <ac:chgData name="Thomas MEYNIER" userId="4e9ccb8d-8a6c-42c9-a065-b47bd3aa88ff" providerId="ADAL" clId="{BD1A88B5-00BB-44E5-88CF-FD1D809BB331}" dt="2024-08-07T10:25:39.365" v="378" actId="14100"/>
            <ac:spMkLst>
              <pc:docMk/>
              <pc:sldMasterMk cId="2187458073" sldId="2147483660"/>
              <pc:sldLayoutMk cId="2482782888" sldId="2147483677"/>
              <ac:spMk id="3" creationId="{FD193FCE-59D6-6AF5-D67B-7330F4021E67}"/>
            </ac:spMkLst>
          </pc:spChg>
          <pc:spChg chg="del">
            <ac:chgData name="Thomas MEYNIER" userId="4e9ccb8d-8a6c-42c9-a065-b47bd3aa88ff" providerId="ADAL" clId="{BD1A88B5-00BB-44E5-88CF-FD1D809BB331}" dt="2024-08-07T10:22:21.279" v="373" actId="478"/>
            <ac:spMkLst>
              <pc:docMk/>
              <pc:sldMasterMk cId="2187458073" sldId="2147483660"/>
              <pc:sldLayoutMk cId="2482782888" sldId="2147483677"/>
              <ac:spMk id="4" creationId="{04887E61-1E01-2781-2679-80DC3B834E37}"/>
            </ac:spMkLst>
          </pc:spChg>
          <pc:spChg chg="add del mod">
            <ac:chgData name="Thomas MEYNIER" userId="4e9ccb8d-8a6c-42c9-a065-b47bd3aa88ff" providerId="ADAL" clId="{BD1A88B5-00BB-44E5-88CF-FD1D809BB331}" dt="2024-08-07T10:51:05.341" v="636" actId="478"/>
            <ac:spMkLst>
              <pc:docMk/>
              <pc:sldMasterMk cId="2187458073" sldId="2147483660"/>
              <pc:sldLayoutMk cId="2482782888" sldId="2147483677"/>
              <ac:spMk id="6" creationId="{99A77ED8-1F86-851C-6804-E679D70BAAF1}"/>
            </ac:spMkLst>
          </pc:spChg>
          <pc:spChg chg="del">
            <ac:chgData name="Thomas MEYNIER" userId="4e9ccb8d-8a6c-42c9-a065-b47bd3aa88ff" providerId="ADAL" clId="{BD1A88B5-00BB-44E5-88CF-FD1D809BB331}" dt="2024-08-07T10:25:33.985" v="375" actId="478"/>
            <ac:spMkLst>
              <pc:docMk/>
              <pc:sldMasterMk cId="2187458073" sldId="2147483660"/>
              <pc:sldLayoutMk cId="2482782888" sldId="2147483677"/>
              <ac:spMk id="8" creationId="{A4EEB645-D23F-71B9-86CD-9CFC945CF5DE}"/>
            </ac:spMkLst>
          </pc:spChg>
          <pc:spChg chg="mod">
            <ac:chgData name="Thomas MEYNIER" userId="4e9ccb8d-8a6c-42c9-a065-b47bd3aa88ff" providerId="ADAL" clId="{BD1A88B5-00BB-44E5-88CF-FD1D809BB331}" dt="2024-08-07T10:35:58.329" v="535" actId="1076"/>
            <ac:spMkLst>
              <pc:docMk/>
              <pc:sldMasterMk cId="2187458073" sldId="2147483660"/>
              <pc:sldLayoutMk cId="2482782888" sldId="2147483677"/>
              <ac:spMk id="10" creationId="{9F7A6116-D669-3499-0A07-C31981DDF808}"/>
            </ac:spMkLst>
          </pc:spChg>
          <pc:spChg chg="add del mod">
            <ac:chgData name="Thomas MEYNIER" userId="4e9ccb8d-8a6c-42c9-a065-b47bd3aa88ff" providerId="ADAL" clId="{BD1A88B5-00BB-44E5-88CF-FD1D809BB331}" dt="2024-08-07T10:51:06.262" v="637" actId="478"/>
            <ac:spMkLst>
              <pc:docMk/>
              <pc:sldMasterMk cId="2187458073" sldId="2147483660"/>
              <pc:sldLayoutMk cId="2482782888" sldId="2147483677"/>
              <ac:spMk id="12" creationId="{FC06DA13-F7C2-7FF1-E94F-1F7F4870D443}"/>
            </ac:spMkLst>
          </pc:spChg>
          <pc:spChg chg="add del mod">
            <ac:chgData name="Thomas MEYNIER" userId="4e9ccb8d-8a6c-42c9-a065-b47bd3aa88ff" providerId="ADAL" clId="{BD1A88B5-00BB-44E5-88CF-FD1D809BB331}" dt="2024-08-07T10:52:14.211" v="677" actId="478"/>
            <ac:spMkLst>
              <pc:docMk/>
              <pc:sldMasterMk cId="2187458073" sldId="2147483660"/>
              <pc:sldLayoutMk cId="2482782888" sldId="2147483677"/>
              <ac:spMk id="13" creationId="{6BE17B8E-EB09-EDAF-361A-2773673E53C7}"/>
            </ac:spMkLst>
          </pc:spChg>
          <pc:spChg chg="add del mod">
            <ac:chgData name="Thomas MEYNIER" userId="4e9ccb8d-8a6c-42c9-a065-b47bd3aa88ff" providerId="ADAL" clId="{BD1A88B5-00BB-44E5-88CF-FD1D809BB331}" dt="2024-08-07T10:52:10.806" v="676" actId="478"/>
            <ac:spMkLst>
              <pc:docMk/>
              <pc:sldMasterMk cId="2187458073" sldId="2147483660"/>
              <pc:sldLayoutMk cId="2482782888" sldId="2147483677"/>
              <ac:spMk id="14" creationId="{A192BDF0-C839-9003-B622-33DDE4BD58F2}"/>
            </ac:spMkLst>
          </pc:spChg>
          <pc:spChg chg="add del mod">
            <ac:chgData name="Thomas MEYNIER" userId="4e9ccb8d-8a6c-42c9-a065-b47bd3aa88ff" providerId="ADAL" clId="{BD1A88B5-00BB-44E5-88CF-FD1D809BB331}" dt="2024-08-07T10:48:57.039" v="562" actId="478"/>
            <ac:spMkLst>
              <pc:docMk/>
              <pc:sldMasterMk cId="2187458073" sldId="2147483660"/>
              <pc:sldLayoutMk cId="2482782888" sldId="2147483677"/>
              <ac:spMk id="15" creationId="{C563DB30-C494-847E-719B-A10045676720}"/>
            </ac:spMkLst>
          </pc:spChg>
          <pc:spChg chg="add del mod">
            <ac:chgData name="Thomas MEYNIER" userId="4e9ccb8d-8a6c-42c9-a065-b47bd3aa88ff" providerId="ADAL" clId="{BD1A88B5-00BB-44E5-88CF-FD1D809BB331}" dt="2024-08-07T10:49:18.121" v="585" actId="478"/>
            <ac:spMkLst>
              <pc:docMk/>
              <pc:sldMasterMk cId="2187458073" sldId="2147483660"/>
              <pc:sldLayoutMk cId="2482782888" sldId="2147483677"/>
              <ac:spMk id="16" creationId="{483FF1D9-73F1-A51B-0C7B-A9AAAA253EC7}"/>
            </ac:spMkLst>
          </pc:spChg>
          <pc:spChg chg="add mod">
            <ac:chgData name="Thomas MEYNIER" userId="4e9ccb8d-8a6c-42c9-a065-b47bd3aa88ff" providerId="ADAL" clId="{BD1A88B5-00BB-44E5-88CF-FD1D809BB331}" dt="2024-08-07T10:51:11.622" v="638" actId="1076"/>
            <ac:spMkLst>
              <pc:docMk/>
              <pc:sldMasterMk cId="2187458073" sldId="2147483660"/>
              <pc:sldLayoutMk cId="2482782888" sldId="2147483677"/>
              <ac:spMk id="17" creationId="{BBE27CD6-CA8B-CC6F-3B10-857CEBBE3CD9}"/>
            </ac:spMkLst>
          </pc:spChg>
          <pc:spChg chg="add mod">
            <ac:chgData name="Thomas MEYNIER" userId="4e9ccb8d-8a6c-42c9-a065-b47bd3aa88ff" providerId="ADAL" clId="{BD1A88B5-00BB-44E5-88CF-FD1D809BB331}" dt="2024-08-07T10:51:16.278" v="639" actId="1076"/>
            <ac:spMkLst>
              <pc:docMk/>
              <pc:sldMasterMk cId="2187458073" sldId="2147483660"/>
              <pc:sldLayoutMk cId="2482782888" sldId="2147483677"/>
              <ac:spMk id="18" creationId="{FD39A655-428E-F5BB-192F-78108944A97E}"/>
            </ac:spMkLst>
          </pc:spChg>
          <pc:spChg chg="add mod">
            <ac:chgData name="Thomas MEYNIER" userId="4e9ccb8d-8a6c-42c9-a065-b47bd3aa88ff" providerId="ADAL" clId="{BD1A88B5-00BB-44E5-88CF-FD1D809BB331}" dt="2024-08-07T10:52:21.761" v="678" actId="1076"/>
            <ac:spMkLst>
              <pc:docMk/>
              <pc:sldMasterMk cId="2187458073" sldId="2147483660"/>
              <pc:sldLayoutMk cId="2482782888" sldId="2147483677"/>
              <ac:spMk id="19" creationId="{845026F5-68C8-B4EB-0BB4-ADFD9256B77C}"/>
            </ac:spMkLst>
          </pc:spChg>
          <pc:spChg chg="add del mod">
            <ac:chgData name="Thomas MEYNIER" userId="4e9ccb8d-8a6c-42c9-a065-b47bd3aa88ff" providerId="ADAL" clId="{BD1A88B5-00BB-44E5-88CF-FD1D809BB331}" dt="2024-08-07T10:52:44.656" v="682" actId="478"/>
            <ac:spMkLst>
              <pc:docMk/>
              <pc:sldMasterMk cId="2187458073" sldId="2147483660"/>
              <pc:sldLayoutMk cId="2482782888" sldId="2147483677"/>
              <ac:spMk id="20" creationId="{932B4123-865D-8D3F-1945-FA602DF5FDCF}"/>
            </ac:spMkLst>
          </pc:spChg>
          <pc:spChg chg="add mod">
            <ac:chgData name="Thomas MEYNIER" userId="4e9ccb8d-8a6c-42c9-a065-b47bd3aa88ff" providerId="ADAL" clId="{BD1A88B5-00BB-44E5-88CF-FD1D809BB331}" dt="2024-08-07T11:31:04.106" v="979" actId="207"/>
            <ac:spMkLst>
              <pc:docMk/>
              <pc:sldMasterMk cId="2187458073" sldId="2147483660"/>
              <pc:sldLayoutMk cId="2482782888" sldId="2147483677"/>
              <ac:spMk id="21" creationId="{81EA39E0-70C0-9FE0-6920-14D05AF435D6}"/>
            </ac:spMkLst>
          </pc:spChg>
          <pc:spChg chg="add del mod">
            <ac:chgData name="Thomas MEYNIER" userId="4e9ccb8d-8a6c-42c9-a065-b47bd3aa88ff" providerId="ADAL" clId="{BD1A88B5-00BB-44E5-88CF-FD1D809BB331}" dt="2024-08-07T11:00:59.388" v="778" actId="478"/>
            <ac:spMkLst>
              <pc:docMk/>
              <pc:sldMasterMk cId="2187458073" sldId="2147483660"/>
              <pc:sldLayoutMk cId="2482782888" sldId="2147483677"/>
              <ac:spMk id="24" creationId="{1EBDE24D-8BD7-D299-3521-E7B19E4604C4}"/>
            </ac:spMkLst>
          </pc:spChg>
          <pc:spChg chg="add del mod">
            <ac:chgData name="Thomas MEYNIER" userId="4e9ccb8d-8a6c-42c9-a065-b47bd3aa88ff" providerId="ADAL" clId="{BD1A88B5-00BB-44E5-88CF-FD1D809BB331}" dt="2024-08-07T11:01:18.615" v="786" actId="22"/>
            <ac:spMkLst>
              <pc:docMk/>
              <pc:sldMasterMk cId="2187458073" sldId="2147483660"/>
              <pc:sldLayoutMk cId="2482782888" sldId="2147483677"/>
              <ac:spMk id="26" creationId="{4B8C9392-70AF-513B-5898-587424E5F4B5}"/>
            </ac:spMkLst>
          </pc:spChg>
          <pc:spChg chg="add mod">
            <ac:chgData name="Thomas MEYNIER" userId="4e9ccb8d-8a6c-42c9-a065-b47bd3aa88ff" providerId="ADAL" clId="{BD1A88B5-00BB-44E5-88CF-FD1D809BB331}" dt="2024-08-07T11:02:45.987" v="827" actId="14100"/>
            <ac:spMkLst>
              <pc:docMk/>
              <pc:sldMasterMk cId="2187458073" sldId="2147483660"/>
              <pc:sldLayoutMk cId="2482782888" sldId="2147483677"/>
              <ac:spMk id="27" creationId="{75D347AC-4CC0-416F-C2E1-DE28C21F0021}"/>
            </ac:spMkLst>
          </pc:spChg>
          <pc:spChg chg="add mod">
            <ac:chgData name="Thomas MEYNIER" userId="4e9ccb8d-8a6c-42c9-a065-b47bd3aa88ff" providerId="ADAL" clId="{BD1A88B5-00BB-44E5-88CF-FD1D809BB331}" dt="2024-08-07T11:36:04.386" v="1017" actId="20577"/>
            <ac:spMkLst>
              <pc:docMk/>
              <pc:sldMasterMk cId="2187458073" sldId="2147483660"/>
              <pc:sldLayoutMk cId="2482782888" sldId="2147483677"/>
              <ac:spMk id="28" creationId="{36EC6160-A8DA-0F61-6A62-81F0F83C2E3C}"/>
            </ac:spMkLst>
          </pc:spChg>
          <pc:spChg chg="mod">
            <ac:chgData name="Thomas MEYNIER" userId="4e9ccb8d-8a6c-42c9-a065-b47bd3aa88ff" providerId="ADAL" clId="{BD1A88B5-00BB-44E5-88CF-FD1D809BB331}" dt="2024-08-07T11:30:40.491" v="976" actId="207"/>
            <ac:spMkLst>
              <pc:docMk/>
              <pc:sldMasterMk cId="2187458073" sldId="2147483660"/>
              <pc:sldLayoutMk cId="2482782888" sldId="2147483677"/>
              <ac:spMk id="31" creationId="{69165B17-0DA2-A2CF-8DE7-8D33D5E54A66}"/>
            </ac:spMkLst>
          </pc:spChg>
          <pc:spChg chg="mod">
            <ac:chgData name="Thomas MEYNIER" userId="4e9ccb8d-8a6c-42c9-a065-b47bd3aa88ff" providerId="ADAL" clId="{BD1A88B5-00BB-44E5-88CF-FD1D809BB331}" dt="2024-08-08T12:33:19.976" v="2169" actId="207"/>
            <ac:spMkLst>
              <pc:docMk/>
              <pc:sldMasterMk cId="2187458073" sldId="2147483660"/>
              <pc:sldLayoutMk cId="2482782888" sldId="2147483677"/>
              <ac:spMk id="32" creationId="{E8C79A8B-116E-9F50-7E27-CF1E61291A00}"/>
            </ac:spMkLst>
          </pc:spChg>
          <pc:spChg chg="mod">
            <ac:chgData name="Thomas MEYNIER" userId="4e9ccb8d-8a6c-42c9-a065-b47bd3aa88ff" providerId="ADAL" clId="{BD1A88B5-00BB-44E5-88CF-FD1D809BB331}" dt="2024-08-07T11:31:45.440" v="983" actId="207"/>
            <ac:spMkLst>
              <pc:docMk/>
              <pc:sldMasterMk cId="2187458073" sldId="2147483660"/>
              <pc:sldLayoutMk cId="2482782888" sldId="2147483677"/>
              <ac:spMk id="33" creationId="{C772E60F-E4EE-32B1-24E7-6152E5F83DBD}"/>
            </ac:spMkLst>
          </pc:spChg>
          <pc:picChg chg="add mod">
            <ac:chgData name="Thomas MEYNIER" userId="4e9ccb8d-8a6c-42c9-a065-b47bd3aa88ff" providerId="ADAL" clId="{BD1A88B5-00BB-44E5-88CF-FD1D809BB331}" dt="2024-08-07T10:25:52.443" v="383" actId="14100"/>
            <ac:picMkLst>
              <pc:docMk/>
              <pc:sldMasterMk cId="2187458073" sldId="2147483660"/>
              <pc:sldLayoutMk cId="2482782888" sldId="2147483677"/>
              <ac:picMk id="5" creationId="{AD58D5C9-11F6-4C9E-73B5-7268DB2DB54C}"/>
            </ac:picMkLst>
          </pc:picChg>
          <pc:picChg chg="add del mod">
            <ac:chgData name="Thomas MEYNIER" userId="4e9ccb8d-8a6c-42c9-a065-b47bd3aa88ff" providerId="ADAL" clId="{BD1A88B5-00BB-44E5-88CF-FD1D809BB331}" dt="2024-08-07T11:29:57.147" v="838" actId="27803"/>
            <ac:picMkLst>
              <pc:docMk/>
              <pc:sldMasterMk cId="2187458073" sldId="2147483660"/>
              <pc:sldLayoutMk cId="2482782888" sldId="2147483677"/>
              <ac:picMk id="23" creationId="{69165B17-0DA2-A2CF-8DE7-8D33D5E54A66}"/>
            </ac:picMkLst>
          </pc:picChg>
          <pc:picChg chg="add del mod">
            <ac:chgData name="Thomas MEYNIER" userId="4e9ccb8d-8a6c-42c9-a065-b47bd3aa88ff" providerId="ADAL" clId="{BD1A88B5-00BB-44E5-88CF-FD1D809BB331}" dt="2024-08-07T11:30:00.132" v="840" actId="27803"/>
            <ac:picMkLst>
              <pc:docMk/>
              <pc:sldMasterMk cId="2187458073" sldId="2147483660"/>
              <pc:sldLayoutMk cId="2482782888" sldId="2147483677"/>
              <ac:picMk id="29" creationId="{E8C79A8B-116E-9F50-7E27-CF1E61291A00}"/>
            </ac:picMkLst>
          </pc:picChg>
          <pc:picChg chg="add del mod">
            <ac:chgData name="Thomas MEYNIER" userId="4e9ccb8d-8a6c-42c9-a065-b47bd3aa88ff" providerId="ADAL" clId="{BD1A88B5-00BB-44E5-88CF-FD1D809BB331}" dt="2024-08-07T11:30:03.896" v="841" actId="27803"/>
            <ac:picMkLst>
              <pc:docMk/>
              <pc:sldMasterMk cId="2187458073" sldId="2147483660"/>
              <pc:sldLayoutMk cId="2482782888" sldId="2147483677"/>
              <ac:picMk id="30" creationId="{C772E60F-E4EE-32B1-24E7-6152E5F83DBD}"/>
            </ac:picMkLst>
          </pc:picChg>
        </pc:sldLayoutChg>
        <pc:sldLayoutChg chg="addSp delSp modSp add mod modTransition">
          <pc:chgData name="Thomas MEYNIER" userId="4e9ccb8d-8a6c-42c9-a065-b47bd3aa88ff" providerId="ADAL" clId="{BD1A88B5-00BB-44E5-88CF-FD1D809BB331}" dt="2024-08-07T11:39:49.670" v="1192" actId="20577"/>
          <pc:sldLayoutMkLst>
            <pc:docMk/>
            <pc:sldMasterMk cId="2187458073" sldId="2147483660"/>
            <pc:sldLayoutMk cId="3038320543" sldId="2147483678"/>
          </pc:sldLayoutMkLst>
          <pc:spChg chg="add mod">
            <ac:chgData name="Thomas MEYNIER" userId="4e9ccb8d-8a6c-42c9-a065-b47bd3aa88ff" providerId="ADAL" clId="{BD1A88B5-00BB-44E5-88CF-FD1D809BB331}" dt="2024-08-07T11:39:39.864" v="1158"/>
            <ac:spMkLst>
              <pc:docMk/>
              <pc:sldMasterMk cId="2187458073" sldId="2147483660"/>
              <pc:sldLayoutMk cId="3038320543" sldId="2147483678"/>
              <ac:spMk id="2" creationId="{3F671EE8-F353-9283-B03D-5C56C4B75451}"/>
            </ac:spMkLst>
          </pc:spChg>
          <pc:spChg chg="mod">
            <ac:chgData name="Thomas MEYNIER" userId="4e9ccb8d-8a6c-42c9-a065-b47bd3aa88ff" providerId="ADAL" clId="{BD1A88B5-00BB-44E5-88CF-FD1D809BB331}" dt="2024-08-07T11:36:54.020" v="1028" actId="20577"/>
            <ac:spMkLst>
              <pc:docMk/>
              <pc:sldMasterMk cId="2187458073" sldId="2147483660"/>
              <pc:sldLayoutMk cId="3038320543" sldId="2147483678"/>
              <ac:spMk id="3" creationId="{FD193FCE-59D6-6AF5-D67B-7330F4021E67}"/>
            </ac:spMkLst>
          </pc:spChg>
          <pc:spChg chg="del">
            <ac:chgData name="Thomas MEYNIER" userId="4e9ccb8d-8a6c-42c9-a065-b47bd3aa88ff" providerId="ADAL" clId="{BD1A88B5-00BB-44E5-88CF-FD1D809BB331}" dt="2024-08-07T11:37:15.418" v="1037" actId="478"/>
            <ac:spMkLst>
              <pc:docMk/>
              <pc:sldMasterMk cId="2187458073" sldId="2147483660"/>
              <pc:sldLayoutMk cId="3038320543" sldId="2147483678"/>
              <ac:spMk id="17" creationId="{BBE27CD6-CA8B-CC6F-3B10-857CEBBE3CD9}"/>
            </ac:spMkLst>
          </pc:spChg>
          <pc:spChg chg="del">
            <ac:chgData name="Thomas MEYNIER" userId="4e9ccb8d-8a6c-42c9-a065-b47bd3aa88ff" providerId="ADAL" clId="{BD1A88B5-00BB-44E5-88CF-FD1D809BB331}" dt="2024-08-07T11:37:13.504" v="1036" actId="478"/>
            <ac:spMkLst>
              <pc:docMk/>
              <pc:sldMasterMk cId="2187458073" sldId="2147483660"/>
              <pc:sldLayoutMk cId="3038320543" sldId="2147483678"/>
              <ac:spMk id="18" creationId="{FD39A655-428E-F5BB-192F-78108944A97E}"/>
            </ac:spMkLst>
          </pc:spChg>
          <pc:spChg chg="mod">
            <ac:chgData name="Thomas MEYNIER" userId="4e9ccb8d-8a6c-42c9-a065-b47bd3aa88ff" providerId="ADAL" clId="{BD1A88B5-00BB-44E5-88CF-FD1D809BB331}" dt="2024-08-07T11:39:49.670" v="1192" actId="20577"/>
            <ac:spMkLst>
              <pc:docMk/>
              <pc:sldMasterMk cId="2187458073" sldId="2147483660"/>
              <pc:sldLayoutMk cId="3038320543" sldId="2147483678"/>
              <ac:spMk id="19" creationId="{845026F5-68C8-B4EB-0BB4-ADFD9256B77C}"/>
            </ac:spMkLst>
          </pc:spChg>
          <pc:spChg chg="del">
            <ac:chgData name="Thomas MEYNIER" userId="4e9ccb8d-8a6c-42c9-a065-b47bd3aa88ff" providerId="ADAL" clId="{BD1A88B5-00BB-44E5-88CF-FD1D809BB331}" dt="2024-08-07T11:37:04.006" v="1030" actId="478"/>
            <ac:spMkLst>
              <pc:docMk/>
              <pc:sldMasterMk cId="2187458073" sldId="2147483660"/>
              <pc:sldLayoutMk cId="3038320543" sldId="2147483678"/>
              <ac:spMk id="21" creationId="{81EA39E0-70C0-9FE0-6920-14D05AF435D6}"/>
            </ac:spMkLst>
          </pc:spChg>
          <pc:spChg chg="del">
            <ac:chgData name="Thomas MEYNIER" userId="4e9ccb8d-8a6c-42c9-a065-b47bd3aa88ff" providerId="ADAL" clId="{BD1A88B5-00BB-44E5-88CF-FD1D809BB331}" dt="2024-08-07T11:37:05.170" v="1031" actId="478"/>
            <ac:spMkLst>
              <pc:docMk/>
              <pc:sldMasterMk cId="2187458073" sldId="2147483660"/>
              <pc:sldLayoutMk cId="3038320543" sldId="2147483678"/>
              <ac:spMk id="27" creationId="{75D347AC-4CC0-416F-C2E1-DE28C21F0021}"/>
            </ac:spMkLst>
          </pc:spChg>
          <pc:spChg chg="del mod">
            <ac:chgData name="Thomas MEYNIER" userId="4e9ccb8d-8a6c-42c9-a065-b47bd3aa88ff" providerId="ADAL" clId="{BD1A88B5-00BB-44E5-88CF-FD1D809BB331}" dt="2024-08-07T11:37:07.396" v="1033" actId="478"/>
            <ac:spMkLst>
              <pc:docMk/>
              <pc:sldMasterMk cId="2187458073" sldId="2147483660"/>
              <pc:sldLayoutMk cId="3038320543" sldId="2147483678"/>
              <ac:spMk id="28" creationId="{36EC6160-A8DA-0F61-6A62-81F0F83C2E3C}"/>
            </ac:spMkLst>
          </pc:spChg>
          <pc:spChg chg="del">
            <ac:chgData name="Thomas MEYNIER" userId="4e9ccb8d-8a6c-42c9-a065-b47bd3aa88ff" providerId="ADAL" clId="{BD1A88B5-00BB-44E5-88CF-FD1D809BB331}" dt="2024-08-07T11:37:16.697" v="1038" actId="478"/>
            <ac:spMkLst>
              <pc:docMk/>
              <pc:sldMasterMk cId="2187458073" sldId="2147483660"/>
              <pc:sldLayoutMk cId="3038320543" sldId="2147483678"/>
              <ac:spMk id="31" creationId="{69165B17-0DA2-A2CF-8DE7-8D33D5E54A66}"/>
            </ac:spMkLst>
          </pc:spChg>
          <pc:spChg chg="del">
            <ac:chgData name="Thomas MEYNIER" userId="4e9ccb8d-8a6c-42c9-a065-b47bd3aa88ff" providerId="ADAL" clId="{BD1A88B5-00BB-44E5-88CF-FD1D809BB331}" dt="2024-08-07T11:37:11.800" v="1035" actId="478"/>
            <ac:spMkLst>
              <pc:docMk/>
              <pc:sldMasterMk cId="2187458073" sldId="2147483660"/>
              <pc:sldLayoutMk cId="3038320543" sldId="2147483678"/>
              <ac:spMk id="32" creationId="{E8C79A8B-116E-9F50-7E27-CF1E61291A00}"/>
            </ac:spMkLst>
          </pc:spChg>
          <pc:spChg chg="del">
            <ac:chgData name="Thomas MEYNIER" userId="4e9ccb8d-8a6c-42c9-a065-b47bd3aa88ff" providerId="ADAL" clId="{BD1A88B5-00BB-44E5-88CF-FD1D809BB331}" dt="2024-08-07T11:37:08.447" v="1034" actId="478"/>
            <ac:spMkLst>
              <pc:docMk/>
              <pc:sldMasterMk cId="2187458073" sldId="2147483660"/>
              <pc:sldLayoutMk cId="3038320543" sldId="2147483678"/>
              <ac:spMk id="33" creationId="{C772E60F-E4EE-32B1-24E7-6152E5F83DBD}"/>
            </ac:spMkLst>
          </pc:spChg>
          <pc:picChg chg="add mod">
            <ac:chgData name="Thomas MEYNIER" userId="4e9ccb8d-8a6c-42c9-a065-b47bd3aa88ff" providerId="ADAL" clId="{BD1A88B5-00BB-44E5-88CF-FD1D809BB331}" dt="2024-08-07T11:39:39.864" v="1158"/>
            <ac:picMkLst>
              <pc:docMk/>
              <pc:sldMasterMk cId="2187458073" sldId="2147483660"/>
              <pc:sldLayoutMk cId="3038320543" sldId="2147483678"/>
              <ac:picMk id="4" creationId="{DEC4E34D-FE4D-4AB6-6A18-2ED89271DB22}"/>
            </ac:picMkLst>
          </pc:picChg>
          <pc:picChg chg="del">
            <ac:chgData name="Thomas MEYNIER" userId="4e9ccb8d-8a6c-42c9-a065-b47bd3aa88ff" providerId="ADAL" clId="{BD1A88B5-00BB-44E5-88CF-FD1D809BB331}" dt="2024-08-07T11:36:56.203" v="1029" actId="478"/>
            <ac:picMkLst>
              <pc:docMk/>
              <pc:sldMasterMk cId="2187458073" sldId="2147483660"/>
              <pc:sldLayoutMk cId="3038320543" sldId="2147483678"/>
              <ac:picMk id="5" creationId="{AD58D5C9-11F6-4C9E-73B5-7268DB2DB54C}"/>
            </ac:picMkLst>
          </pc:picChg>
          <pc:picChg chg="add mod">
            <ac:chgData name="Thomas MEYNIER" userId="4e9ccb8d-8a6c-42c9-a065-b47bd3aa88ff" providerId="ADAL" clId="{BD1A88B5-00BB-44E5-88CF-FD1D809BB331}" dt="2024-08-07T11:39:39.864" v="1158"/>
            <ac:picMkLst>
              <pc:docMk/>
              <pc:sldMasterMk cId="2187458073" sldId="2147483660"/>
              <pc:sldLayoutMk cId="3038320543" sldId="2147483678"/>
              <ac:picMk id="6" creationId="{B0A90DC9-7366-3AC8-A911-24C04C089733}"/>
            </ac:picMkLst>
          </pc:picChg>
          <pc:picChg chg="add mod">
            <ac:chgData name="Thomas MEYNIER" userId="4e9ccb8d-8a6c-42c9-a065-b47bd3aa88ff" providerId="ADAL" clId="{BD1A88B5-00BB-44E5-88CF-FD1D809BB331}" dt="2024-08-07T11:39:39.864" v="1158"/>
            <ac:picMkLst>
              <pc:docMk/>
              <pc:sldMasterMk cId="2187458073" sldId="2147483660"/>
              <pc:sldLayoutMk cId="3038320543" sldId="2147483678"/>
              <ac:picMk id="8" creationId="{59006FBC-AE8B-12BD-BBD5-E9E42A952656}"/>
            </ac:picMkLst>
          </pc:picChg>
          <pc:picChg chg="add mod">
            <ac:chgData name="Thomas MEYNIER" userId="4e9ccb8d-8a6c-42c9-a065-b47bd3aa88ff" providerId="ADAL" clId="{BD1A88B5-00BB-44E5-88CF-FD1D809BB331}" dt="2024-08-07T11:39:39.864" v="1158"/>
            <ac:picMkLst>
              <pc:docMk/>
              <pc:sldMasterMk cId="2187458073" sldId="2147483660"/>
              <pc:sldLayoutMk cId="3038320543" sldId="2147483678"/>
              <ac:picMk id="12" creationId="{B9D8A324-CDBF-E394-D494-C6A68ADFF53D}"/>
            </ac:picMkLst>
          </pc:picChg>
          <pc:picChg chg="add mod">
            <ac:chgData name="Thomas MEYNIER" userId="4e9ccb8d-8a6c-42c9-a065-b47bd3aa88ff" providerId="ADAL" clId="{BD1A88B5-00BB-44E5-88CF-FD1D809BB331}" dt="2024-08-07T11:39:39.864" v="1158"/>
            <ac:picMkLst>
              <pc:docMk/>
              <pc:sldMasterMk cId="2187458073" sldId="2147483660"/>
              <pc:sldLayoutMk cId="3038320543" sldId="2147483678"/>
              <ac:picMk id="13" creationId="{8C73F8C6-8A9E-D387-460C-0DC01EC685FD}"/>
            </ac:picMkLst>
          </pc:picChg>
          <pc:picChg chg="add mod">
            <ac:chgData name="Thomas MEYNIER" userId="4e9ccb8d-8a6c-42c9-a065-b47bd3aa88ff" providerId="ADAL" clId="{BD1A88B5-00BB-44E5-88CF-FD1D809BB331}" dt="2024-08-07T11:39:39.864" v="1158"/>
            <ac:picMkLst>
              <pc:docMk/>
              <pc:sldMasterMk cId="2187458073" sldId="2147483660"/>
              <pc:sldLayoutMk cId="3038320543" sldId="2147483678"/>
              <ac:picMk id="14" creationId="{39D356FC-3B33-2EDD-8903-72B971232F23}"/>
            </ac:picMkLst>
          </pc:picChg>
          <pc:picChg chg="add mod">
            <ac:chgData name="Thomas MEYNIER" userId="4e9ccb8d-8a6c-42c9-a065-b47bd3aa88ff" providerId="ADAL" clId="{BD1A88B5-00BB-44E5-88CF-FD1D809BB331}" dt="2024-08-07T11:39:39.864" v="1158"/>
            <ac:picMkLst>
              <pc:docMk/>
              <pc:sldMasterMk cId="2187458073" sldId="2147483660"/>
              <pc:sldLayoutMk cId="3038320543" sldId="2147483678"/>
              <ac:picMk id="15" creationId="{8CE024AE-D651-90F1-0B1A-AA814951DBBF}"/>
            </ac:picMkLst>
          </pc:picChg>
          <pc:picChg chg="add mod">
            <ac:chgData name="Thomas MEYNIER" userId="4e9ccb8d-8a6c-42c9-a065-b47bd3aa88ff" providerId="ADAL" clId="{BD1A88B5-00BB-44E5-88CF-FD1D809BB331}" dt="2024-08-07T11:39:39.864" v="1158"/>
            <ac:picMkLst>
              <pc:docMk/>
              <pc:sldMasterMk cId="2187458073" sldId="2147483660"/>
              <pc:sldLayoutMk cId="3038320543" sldId="2147483678"/>
              <ac:picMk id="16" creationId="{97FDD0ED-E144-1F24-180A-657FDC2E1B15}"/>
            </ac:picMkLst>
          </pc:picChg>
          <pc:picChg chg="add mod">
            <ac:chgData name="Thomas MEYNIER" userId="4e9ccb8d-8a6c-42c9-a065-b47bd3aa88ff" providerId="ADAL" clId="{BD1A88B5-00BB-44E5-88CF-FD1D809BB331}" dt="2024-08-07T11:39:39.864" v="1158"/>
            <ac:picMkLst>
              <pc:docMk/>
              <pc:sldMasterMk cId="2187458073" sldId="2147483660"/>
              <pc:sldLayoutMk cId="3038320543" sldId="2147483678"/>
              <ac:picMk id="20" creationId="{E732A534-2DDD-2682-254E-D9E6074E0422}"/>
            </ac:picMkLst>
          </pc:picChg>
          <pc:picChg chg="add mod">
            <ac:chgData name="Thomas MEYNIER" userId="4e9ccb8d-8a6c-42c9-a065-b47bd3aa88ff" providerId="ADAL" clId="{BD1A88B5-00BB-44E5-88CF-FD1D809BB331}" dt="2024-08-07T11:39:39.864" v="1158"/>
            <ac:picMkLst>
              <pc:docMk/>
              <pc:sldMasterMk cId="2187458073" sldId="2147483660"/>
              <pc:sldLayoutMk cId="3038320543" sldId="2147483678"/>
              <ac:picMk id="22" creationId="{F5A91DA9-DDC3-124A-255C-9F48B7A678DC}"/>
            </ac:picMkLst>
          </pc:picChg>
          <pc:picChg chg="add mod">
            <ac:chgData name="Thomas MEYNIER" userId="4e9ccb8d-8a6c-42c9-a065-b47bd3aa88ff" providerId="ADAL" clId="{BD1A88B5-00BB-44E5-88CF-FD1D809BB331}" dt="2024-08-07T11:39:39.864" v="1158"/>
            <ac:picMkLst>
              <pc:docMk/>
              <pc:sldMasterMk cId="2187458073" sldId="2147483660"/>
              <pc:sldLayoutMk cId="3038320543" sldId="2147483678"/>
              <ac:picMk id="23" creationId="{09F59A7D-D97D-CB3B-4804-51D302B9F819}"/>
            </ac:picMkLst>
          </pc:picChg>
          <pc:picChg chg="add mod">
            <ac:chgData name="Thomas MEYNIER" userId="4e9ccb8d-8a6c-42c9-a065-b47bd3aa88ff" providerId="ADAL" clId="{BD1A88B5-00BB-44E5-88CF-FD1D809BB331}" dt="2024-08-07T11:39:39.864" v="1158"/>
            <ac:picMkLst>
              <pc:docMk/>
              <pc:sldMasterMk cId="2187458073" sldId="2147483660"/>
              <pc:sldLayoutMk cId="3038320543" sldId="2147483678"/>
              <ac:picMk id="24" creationId="{153B4459-0E7C-2AAF-CEAF-69137C10A19C}"/>
            </ac:picMkLst>
          </pc:picChg>
          <pc:picChg chg="add mod">
            <ac:chgData name="Thomas MEYNIER" userId="4e9ccb8d-8a6c-42c9-a065-b47bd3aa88ff" providerId="ADAL" clId="{BD1A88B5-00BB-44E5-88CF-FD1D809BB331}" dt="2024-08-07T11:39:39.864" v="1158"/>
            <ac:picMkLst>
              <pc:docMk/>
              <pc:sldMasterMk cId="2187458073" sldId="2147483660"/>
              <pc:sldLayoutMk cId="3038320543" sldId="2147483678"/>
              <ac:picMk id="25" creationId="{77F53765-C1BC-EE90-3736-47D58AA05C22}"/>
            </ac:picMkLst>
          </pc:picChg>
          <pc:picChg chg="add mod">
            <ac:chgData name="Thomas MEYNIER" userId="4e9ccb8d-8a6c-42c9-a065-b47bd3aa88ff" providerId="ADAL" clId="{BD1A88B5-00BB-44E5-88CF-FD1D809BB331}" dt="2024-08-07T11:39:39.864" v="1158"/>
            <ac:picMkLst>
              <pc:docMk/>
              <pc:sldMasterMk cId="2187458073" sldId="2147483660"/>
              <pc:sldLayoutMk cId="3038320543" sldId="2147483678"/>
              <ac:picMk id="26" creationId="{E0805129-D051-513A-79D2-3393C05DE0C2}"/>
            </ac:picMkLst>
          </pc:picChg>
          <pc:picChg chg="add mod">
            <ac:chgData name="Thomas MEYNIER" userId="4e9ccb8d-8a6c-42c9-a065-b47bd3aa88ff" providerId="ADAL" clId="{BD1A88B5-00BB-44E5-88CF-FD1D809BB331}" dt="2024-08-07T11:39:39.864" v="1158"/>
            <ac:picMkLst>
              <pc:docMk/>
              <pc:sldMasterMk cId="2187458073" sldId="2147483660"/>
              <pc:sldLayoutMk cId="3038320543" sldId="2147483678"/>
              <ac:picMk id="29" creationId="{5DFBA4DF-D770-1DD1-8ADB-0FA3F8A96ECB}"/>
            </ac:picMkLst>
          </pc:picChg>
          <pc:picChg chg="add mod">
            <ac:chgData name="Thomas MEYNIER" userId="4e9ccb8d-8a6c-42c9-a065-b47bd3aa88ff" providerId="ADAL" clId="{BD1A88B5-00BB-44E5-88CF-FD1D809BB331}" dt="2024-08-07T11:39:39.864" v="1158"/>
            <ac:picMkLst>
              <pc:docMk/>
              <pc:sldMasterMk cId="2187458073" sldId="2147483660"/>
              <pc:sldLayoutMk cId="3038320543" sldId="2147483678"/>
              <ac:picMk id="30" creationId="{EA4AE4EA-749A-21C3-050B-0AC39663F93E}"/>
            </ac:picMkLst>
          </pc:picChg>
          <pc:picChg chg="add mod">
            <ac:chgData name="Thomas MEYNIER" userId="4e9ccb8d-8a6c-42c9-a065-b47bd3aa88ff" providerId="ADAL" clId="{BD1A88B5-00BB-44E5-88CF-FD1D809BB331}" dt="2024-08-07T11:39:39.864" v="1158"/>
            <ac:picMkLst>
              <pc:docMk/>
              <pc:sldMasterMk cId="2187458073" sldId="2147483660"/>
              <pc:sldLayoutMk cId="3038320543" sldId="2147483678"/>
              <ac:picMk id="34" creationId="{04981EA2-56D9-1FEB-9DB5-2EFF12E0008D}"/>
            </ac:picMkLst>
          </pc:picChg>
          <pc:picChg chg="add mod">
            <ac:chgData name="Thomas MEYNIER" userId="4e9ccb8d-8a6c-42c9-a065-b47bd3aa88ff" providerId="ADAL" clId="{BD1A88B5-00BB-44E5-88CF-FD1D809BB331}" dt="2024-08-07T11:39:39.864" v="1158"/>
            <ac:picMkLst>
              <pc:docMk/>
              <pc:sldMasterMk cId="2187458073" sldId="2147483660"/>
              <pc:sldLayoutMk cId="3038320543" sldId="2147483678"/>
              <ac:picMk id="35" creationId="{7E14B365-9D40-F7D4-BC46-D930C0697D59}"/>
            </ac:picMkLst>
          </pc:picChg>
          <pc:picChg chg="add mod">
            <ac:chgData name="Thomas MEYNIER" userId="4e9ccb8d-8a6c-42c9-a065-b47bd3aa88ff" providerId="ADAL" clId="{BD1A88B5-00BB-44E5-88CF-FD1D809BB331}" dt="2024-08-07T11:39:39.864" v="1158"/>
            <ac:picMkLst>
              <pc:docMk/>
              <pc:sldMasterMk cId="2187458073" sldId="2147483660"/>
              <pc:sldLayoutMk cId="3038320543" sldId="2147483678"/>
              <ac:picMk id="36" creationId="{190D0735-FB30-B18F-B35B-4B7971F169B9}"/>
            </ac:picMkLst>
          </pc:picChg>
          <pc:picChg chg="add mod">
            <ac:chgData name="Thomas MEYNIER" userId="4e9ccb8d-8a6c-42c9-a065-b47bd3aa88ff" providerId="ADAL" clId="{BD1A88B5-00BB-44E5-88CF-FD1D809BB331}" dt="2024-08-07T11:39:39.864" v="1158"/>
            <ac:picMkLst>
              <pc:docMk/>
              <pc:sldMasterMk cId="2187458073" sldId="2147483660"/>
              <pc:sldLayoutMk cId="3038320543" sldId="2147483678"/>
              <ac:picMk id="37" creationId="{04310F98-F6EE-AE15-30D6-64FD41118494}"/>
            </ac:picMkLst>
          </pc:picChg>
          <pc:picChg chg="add mod">
            <ac:chgData name="Thomas MEYNIER" userId="4e9ccb8d-8a6c-42c9-a065-b47bd3aa88ff" providerId="ADAL" clId="{BD1A88B5-00BB-44E5-88CF-FD1D809BB331}" dt="2024-08-07T11:39:39.864" v="1158"/>
            <ac:picMkLst>
              <pc:docMk/>
              <pc:sldMasterMk cId="2187458073" sldId="2147483660"/>
              <pc:sldLayoutMk cId="3038320543" sldId="2147483678"/>
              <ac:picMk id="38" creationId="{B1035396-8CB0-9509-7F59-2A04DAF75BD9}"/>
            </ac:picMkLst>
          </pc:picChg>
        </pc:sldLayoutChg>
        <pc:sldLayoutChg chg="addSp delSp modSp add mod modTransition">
          <pc:chgData name="Thomas MEYNIER" userId="4e9ccb8d-8a6c-42c9-a065-b47bd3aa88ff" providerId="ADAL" clId="{BD1A88B5-00BB-44E5-88CF-FD1D809BB331}" dt="2024-08-08T15:15:28.968" v="2738" actId="1076"/>
          <pc:sldLayoutMkLst>
            <pc:docMk/>
            <pc:sldMasterMk cId="2187458073" sldId="2147483660"/>
            <pc:sldLayoutMk cId="3239430364" sldId="2147483679"/>
          </pc:sldLayoutMkLst>
          <pc:spChg chg="del">
            <ac:chgData name="Thomas MEYNIER" userId="4e9ccb8d-8a6c-42c9-a065-b47bd3aa88ff" providerId="ADAL" clId="{BD1A88B5-00BB-44E5-88CF-FD1D809BB331}" dt="2024-08-07T11:42:44.587" v="1237" actId="478"/>
            <ac:spMkLst>
              <pc:docMk/>
              <pc:sldMasterMk cId="2187458073" sldId="2147483660"/>
              <pc:sldLayoutMk cId="3239430364" sldId="2147483679"/>
              <ac:spMk id="2" creationId="{3F671EE8-F353-9283-B03D-5C56C4B75451}"/>
            </ac:spMkLst>
          </pc:spChg>
          <pc:spChg chg="add mod">
            <ac:chgData name="Thomas MEYNIER" userId="4e9ccb8d-8a6c-42c9-a065-b47bd3aa88ff" providerId="ADAL" clId="{BD1A88B5-00BB-44E5-88CF-FD1D809BB331}" dt="2024-08-08T12:43:30.833" v="2375" actId="1076"/>
            <ac:spMkLst>
              <pc:docMk/>
              <pc:sldMasterMk cId="2187458073" sldId="2147483660"/>
              <pc:sldLayoutMk cId="3239430364" sldId="2147483679"/>
              <ac:spMk id="2" creationId="{4752828C-61DE-C25F-E46C-3124B87BD94D}"/>
            </ac:spMkLst>
          </pc:spChg>
          <pc:spChg chg="mod">
            <ac:chgData name="Thomas MEYNIER" userId="4e9ccb8d-8a6c-42c9-a065-b47bd3aa88ff" providerId="ADAL" clId="{BD1A88B5-00BB-44E5-88CF-FD1D809BB331}" dt="2024-08-08T15:15:28.968" v="2738" actId="1076"/>
            <ac:spMkLst>
              <pc:docMk/>
              <pc:sldMasterMk cId="2187458073" sldId="2147483660"/>
              <pc:sldLayoutMk cId="3239430364" sldId="2147483679"/>
              <ac:spMk id="3" creationId="{FD193FCE-59D6-6AF5-D67B-7330F4021E67}"/>
            </ac:spMkLst>
          </pc:spChg>
          <pc:spChg chg="add del mod">
            <ac:chgData name="Thomas MEYNIER" userId="4e9ccb8d-8a6c-42c9-a065-b47bd3aa88ff" providerId="ADAL" clId="{BD1A88B5-00BB-44E5-88CF-FD1D809BB331}" dt="2024-08-07T17:12:41.703" v="1555" actId="478"/>
            <ac:spMkLst>
              <pc:docMk/>
              <pc:sldMasterMk cId="2187458073" sldId="2147483660"/>
              <pc:sldLayoutMk cId="3239430364" sldId="2147483679"/>
              <ac:spMk id="4" creationId="{38AEF926-B2C4-D956-CF04-8AB727380C94}"/>
            </ac:spMkLst>
          </pc:spChg>
          <pc:spChg chg="add mod">
            <ac:chgData name="Thomas MEYNIER" userId="4e9ccb8d-8a6c-42c9-a065-b47bd3aa88ff" providerId="ADAL" clId="{BD1A88B5-00BB-44E5-88CF-FD1D809BB331}" dt="2024-08-08T12:43:36.920" v="2378" actId="1076"/>
            <ac:spMkLst>
              <pc:docMk/>
              <pc:sldMasterMk cId="2187458073" sldId="2147483660"/>
              <pc:sldLayoutMk cId="3239430364" sldId="2147483679"/>
              <ac:spMk id="4" creationId="{4FB09281-4FDF-07B7-900F-72A973E2B279}"/>
            </ac:spMkLst>
          </pc:spChg>
          <pc:spChg chg="add mod">
            <ac:chgData name="Thomas MEYNIER" userId="4e9ccb8d-8a6c-42c9-a065-b47bd3aa88ff" providerId="ADAL" clId="{BD1A88B5-00BB-44E5-88CF-FD1D809BB331}" dt="2024-08-07T11:55:15.938" v="1381" actId="207"/>
            <ac:spMkLst>
              <pc:docMk/>
              <pc:sldMasterMk cId="2187458073" sldId="2147483660"/>
              <pc:sldLayoutMk cId="3239430364" sldId="2147483679"/>
              <ac:spMk id="5" creationId="{3FDD4661-7B91-AE08-C002-9EE360937994}"/>
            </ac:spMkLst>
          </pc:spChg>
          <pc:spChg chg="add mod">
            <ac:chgData name="Thomas MEYNIER" userId="4e9ccb8d-8a6c-42c9-a065-b47bd3aa88ff" providerId="ADAL" clId="{BD1A88B5-00BB-44E5-88CF-FD1D809BB331}" dt="2024-08-08T12:30:12.579" v="2077" actId="20577"/>
            <ac:spMkLst>
              <pc:docMk/>
              <pc:sldMasterMk cId="2187458073" sldId="2147483660"/>
              <pc:sldLayoutMk cId="3239430364" sldId="2147483679"/>
              <ac:spMk id="6" creationId="{7A5BA8D0-5BAD-F5E5-272E-424557AA49E1}"/>
            </ac:spMkLst>
          </pc:spChg>
          <pc:spChg chg="add del mod">
            <ac:chgData name="Thomas MEYNIER" userId="4e9ccb8d-8a6c-42c9-a065-b47bd3aa88ff" providerId="ADAL" clId="{BD1A88B5-00BB-44E5-88CF-FD1D809BB331}" dt="2024-08-08T12:43:19.475" v="2372" actId="478"/>
            <ac:spMkLst>
              <pc:docMk/>
              <pc:sldMasterMk cId="2187458073" sldId="2147483660"/>
              <pc:sldLayoutMk cId="3239430364" sldId="2147483679"/>
              <ac:spMk id="8" creationId="{4C9339AC-C49D-EBAA-26CA-0AEE9344568D}"/>
            </ac:spMkLst>
          </pc:spChg>
          <pc:spChg chg="add mod">
            <ac:chgData name="Thomas MEYNIER" userId="4e9ccb8d-8a6c-42c9-a065-b47bd3aa88ff" providerId="ADAL" clId="{BD1A88B5-00BB-44E5-88CF-FD1D809BB331}" dt="2024-08-07T17:19:26.127" v="1640" actId="571"/>
            <ac:spMkLst>
              <pc:docMk/>
              <pc:sldMasterMk cId="2187458073" sldId="2147483660"/>
              <pc:sldLayoutMk cId="3239430364" sldId="2147483679"/>
              <ac:spMk id="12" creationId="{5FA3B8FD-AA8B-2864-9991-C9A577B2D09C}"/>
            </ac:spMkLst>
          </pc:spChg>
          <pc:spChg chg="add mod">
            <ac:chgData name="Thomas MEYNIER" userId="4e9ccb8d-8a6c-42c9-a065-b47bd3aa88ff" providerId="ADAL" clId="{BD1A88B5-00BB-44E5-88CF-FD1D809BB331}" dt="2024-08-08T12:30:53.180" v="2114" actId="20577"/>
            <ac:spMkLst>
              <pc:docMk/>
              <pc:sldMasterMk cId="2187458073" sldId="2147483660"/>
              <pc:sldLayoutMk cId="3239430364" sldId="2147483679"/>
              <ac:spMk id="16" creationId="{05827588-F4BD-81C6-69C7-2F21806EC2A1}"/>
            </ac:spMkLst>
          </pc:spChg>
          <pc:spChg chg="add mod">
            <ac:chgData name="Thomas MEYNIER" userId="4e9ccb8d-8a6c-42c9-a065-b47bd3aa88ff" providerId="ADAL" clId="{BD1A88B5-00BB-44E5-88CF-FD1D809BB331}" dt="2024-08-07T11:52:51.707" v="1320" actId="1076"/>
            <ac:spMkLst>
              <pc:docMk/>
              <pc:sldMasterMk cId="2187458073" sldId="2147483660"/>
              <pc:sldLayoutMk cId="3239430364" sldId="2147483679"/>
              <ac:spMk id="17" creationId="{F2570F96-80C0-ADAF-04B7-D4BE3CF2FF76}"/>
            </ac:spMkLst>
          </pc:spChg>
          <pc:spChg chg="add mod">
            <ac:chgData name="Thomas MEYNIER" userId="4e9ccb8d-8a6c-42c9-a065-b47bd3aa88ff" providerId="ADAL" clId="{BD1A88B5-00BB-44E5-88CF-FD1D809BB331}" dt="2024-08-07T11:53:23.538" v="1343" actId="20577"/>
            <ac:spMkLst>
              <pc:docMk/>
              <pc:sldMasterMk cId="2187458073" sldId="2147483660"/>
              <pc:sldLayoutMk cId="3239430364" sldId="2147483679"/>
              <ac:spMk id="18" creationId="{CC8927E4-DBC2-D04A-D1FB-AEEF0868C8AD}"/>
            </ac:spMkLst>
          </pc:spChg>
          <pc:spChg chg="mod">
            <ac:chgData name="Thomas MEYNIER" userId="4e9ccb8d-8a6c-42c9-a065-b47bd3aa88ff" providerId="ADAL" clId="{BD1A88B5-00BB-44E5-88CF-FD1D809BB331}" dt="2024-08-07T11:43:03.918" v="1295" actId="20577"/>
            <ac:spMkLst>
              <pc:docMk/>
              <pc:sldMasterMk cId="2187458073" sldId="2147483660"/>
              <pc:sldLayoutMk cId="3239430364" sldId="2147483679"/>
              <ac:spMk id="19" creationId="{845026F5-68C8-B4EB-0BB4-ADFD9256B77C}"/>
            </ac:spMkLst>
          </pc:spChg>
          <pc:spChg chg="add mod">
            <ac:chgData name="Thomas MEYNIER" userId="4e9ccb8d-8a6c-42c9-a065-b47bd3aa88ff" providerId="ADAL" clId="{BD1A88B5-00BB-44E5-88CF-FD1D809BB331}" dt="2024-08-07T11:54:24.667" v="1375" actId="207"/>
            <ac:spMkLst>
              <pc:docMk/>
              <pc:sldMasterMk cId="2187458073" sldId="2147483660"/>
              <pc:sldLayoutMk cId="3239430364" sldId="2147483679"/>
              <ac:spMk id="21" creationId="{8EB19A85-2D9E-4D1B-1DC4-B570C6E45AA1}"/>
            </ac:spMkLst>
          </pc:spChg>
          <pc:spChg chg="add mod">
            <ac:chgData name="Thomas MEYNIER" userId="4e9ccb8d-8a6c-42c9-a065-b47bd3aa88ff" providerId="ADAL" clId="{BD1A88B5-00BB-44E5-88CF-FD1D809BB331}" dt="2024-08-07T11:53:52.721" v="1358" actId="255"/>
            <ac:spMkLst>
              <pc:docMk/>
              <pc:sldMasterMk cId="2187458073" sldId="2147483660"/>
              <pc:sldLayoutMk cId="3239430364" sldId="2147483679"/>
              <ac:spMk id="27" creationId="{A2036049-DFEA-7759-B90B-5D256031E37F}"/>
            </ac:spMkLst>
          </pc:spChg>
          <pc:spChg chg="add mod">
            <ac:chgData name="Thomas MEYNIER" userId="4e9ccb8d-8a6c-42c9-a065-b47bd3aa88ff" providerId="ADAL" clId="{BD1A88B5-00BB-44E5-88CF-FD1D809BB331}" dt="2024-08-07T11:54:32.492" v="1376" actId="207"/>
            <ac:spMkLst>
              <pc:docMk/>
              <pc:sldMasterMk cId="2187458073" sldId="2147483660"/>
              <pc:sldLayoutMk cId="3239430364" sldId="2147483679"/>
              <ac:spMk id="28" creationId="{763DA8EB-40BE-632B-5B7E-6EEACEEB44E0}"/>
            </ac:spMkLst>
          </pc:spChg>
          <pc:spChg chg="add mod">
            <ac:chgData name="Thomas MEYNIER" userId="4e9ccb8d-8a6c-42c9-a065-b47bd3aa88ff" providerId="ADAL" clId="{BD1A88B5-00BB-44E5-88CF-FD1D809BB331}" dt="2024-08-07T11:54:56.530" v="1377"/>
            <ac:spMkLst>
              <pc:docMk/>
              <pc:sldMasterMk cId="2187458073" sldId="2147483660"/>
              <pc:sldLayoutMk cId="3239430364" sldId="2147483679"/>
              <ac:spMk id="31" creationId="{4DF01A73-02FF-0A38-D1E3-9EC987DC7B65}"/>
            </ac:spMkLst>
          </pc:spChg>
          <pc:spChg chg="add mod">
            <ac:chgData name="Thomas MEYNIER" userId="4e9ccb8d-8a6c-42c9-a065-b47bd3aa88ff" providerId="ADAL" clId="{BD1A88B5-00BB-44E5-88CF-FD1D809BB331}" dt="2024-08-07T17:29:45.835" v="1645" actId="1076"/>
            <ac:spMkLst>
              <pc:docMk/>
              <pc:sldMasterMk cId="2187458073" sldId="2147483660"/>
              <pc:sldLayoutMk cId="3239430364" sldId="2147483679"/>
              <ac:spMk id="32" creationId="{25143CF2-1377-B6AD-F8F3-56438203D66E}"/>
            </ac:spMkLst>
          </pc:spChg>
          <pc:picChg chg="del">
            <ac:chgData name="Thomas MEYNIER" userId="4e9ccb8d-8a6c-42c9-a065-b47bd3aa88ff" providerId="ADAL" clId="{BD1A88B5-00BB-44E5-88CF-FD1D809BB331}" dt="2024-08-07T11:42:44.587" v="1237" actId="478"/>
            <ac:picMkLst>
              <pc:docMk/>
              <pc:sldMasterMk cId="2187458073" sldId="2147483660"/>
              <pc:sldLayoutMk cId="3239430364" sldId="2147483679"/>
              <ac:picMk id="4" creationId="{DEC4E34D-FE4D-4AB6-6A18-2ED89271DB22}"/>
            </ac:picMkLst>
          </pc:picChg>
          <pc:picChg chg="del">
            <ac:chgData name="Thomas MEYNIER" userId="4e9ccb8d-8a6c-42c9-a065-b47bd3aa88ff" providerId="ADAL" clId="{BD1A88B5-00BB-44E5-88CF-FD1D809BB331}" dt="2024-08-07T11:42:44.587" v="1237" actId="478"/>
            <ac:picMkLst>
              <pc:docMk/>
              <pc:sldMasterMk cId="2187458073" sldId="2147483660"/>
              <pc:sldLayoutMk cId="3239430364" sldId="2147483679"/>
              <ac:picMk id="6" creationId="{B0A90DC9-7366-3AC8-A911-24C04C089733}"/>
            </ac:picMkLst>
          </pc:picChg>
          <pc:picChg chg="del">
            <ac:chgData name="Thomas MEYNIER" userId="4e9ccb8d-8a6c-42c9-a065-b47bd3aa88ff" providerId="ADAL" clId="{BD1A88B5-00BB-44E5-88CF-FD1D809BB331}" dt="2024-08-07T11:42:44.587" v="1237" actId="478"/>
            <ac:picMkLst>
              <pc:docMk/>
              <pc:sldMasterMk cId="2187458073" sldId="2147483660"/>
              <pc:sldLayoutMk cId="3239430364" sldId="2147483679"/>
              <ac:picMk id="8" creationId="{59006FBC-AE8B-12BD-BBD5-E9E42A952656}"/>
            </ac:picMkLst>
          </pc:picChg>
          <pc:picChg chg="del">
            <ac:chgData name="Thomas MEYNIER" userId="4e9ccb8d-8a6c-42c9-a065-b47bd3aa88ff" providerId="ADAL" clId="{BD1A88B5-00BB-44E5-88CF-FD1D809BB331}" dt="2024-08-07T11:42:44.587" v="1237" actId="478"/>
            <ac:picMkLst>
              <pc:docMk/>
              <pc:sldMasterMk cId="2187458073" sldId="2147483660"/>
              <pc:sldLayoutMk cId="3239430364" sldId="2147483679"/>
              <ac:picMk id="12" creationId="{B9D8A324-CDBF-E394-D494-C6A68ADFF53D}"/>
            </ac:picMkLst>
          </pc:picChg>
          <pc:picChg chg="del">
            <ac:chgData name="Thomas MEYNIER" userId="4e9ccb8d-8a6c-42c9-a065-b47bd3aa88ff" providerId="ADAL" clId="{BD1A88B5-00BB-44E5-88CF-FD1D809BB331}" dt="2024-08-07T11:42:44.587" v="1237" actId="478"/>
            <ac:picMkLst>
              <pc:docMk/>
              <pc:sldMasterMk cId="2187458073" sldId="2147483660"/>
              <pc:sldLayoutMk cId="3239430364" sldId="2147483679"/>
              <ac:picMk id="13" creationId="{8C73F8C6-8A9E-D387-460C-0DC01EC685FD}"/>
            </ac:picMkLst>
          </pc:picChg>
          <pc:picChg chg="del">
            <ac:chgData name="Thomas MEYNIER" userId="4e9ccb8d-8a6c-42c9-a065-b47bd3aa88ff" providerId="ADAL" clId="{BD1A88B5-00BB-44E5-88CF-FD1D809BB331}" dt="2024-08-07T11:42:44.587" v="1237" actId="478"/>
            <ac:picMkLst>
              <pc:docMk/>
              <pc:sldMasterMk cId="2187458073" sldId="2147483660"/>
              <pc:sldLayoutMk cId="3239430364" sldId="2147483679"/>
              <ac:picMk id="14" creationId="{39D356FC-3B33-2EDD-8903-72B971232F23}"/>
            </ac:picMkLst>
          </pc:picChg>
          <pc:picChg chg="add mod">
            <ac:chgData name="Thomas MEYNIER" userId="4e9ccb8d-8a6c-42c9-a065-b47bd3aa88ff" providerId="ADAL" clId="{BD1A88B5-00BB-44E5-88CF-FD1D809BB331}" dt="2024-08-08T12:30:56.042" v="2115" actId="1076"/>
            <ac:picMkLst>
              <pc:docMk/>
              <pc:sldMasterMk cId="2187458073" sldId="2147483660"/>
              <pc:sldLayoutMk cId="3239430364" sldId="2147483679"/>
              <ac:picMk id="14" creationId="{A28853F3-FD81-E337-E123-A34BB14F57E2}"/>
            </ac:picMkLst>
          </pc:picChg>
          <pc:picChg chg="del">
            <ac:chgData name="Thomas MEYNIER" userId="4e9ccb8d-8a6c-42c9-a065-b47bd3aa88ff" providerId="ADAL" clId="{BD1A88B5-00BB-44E5-88CF-FD1D809BB331}" dt="2024-08-07T11:42:44.587" v="1237" actId="478"/>
            <ac:picMkLst>
              <pc:docMk/>
              <pc:sldMasterMk cId="2187458073" sldId="2147483660"/>
              <pc:sldLayoutMk cId="3239430364" sldId="2147483679"/>
              <ac:picMk id="15" creationId="{8CE024AE-D651-90F1-0B1A-AA814951DBBF}"/>
            </ac:picMkLst>
          </pc:picChg>
          <pc:picChg chg="del">
            <ac:chgData name="Thomas MEYNIER" userId="4e9ccb8d-8a6c-42c9-a065-b47bd3aa88ff" providerId="ADAL" clId="{BD1A88B5-00BB-44E5-88CF-FD1D809BB331}" dt="2024-08-07T11:42:44.587" v="1237" actId="478"/>
            <ac:picMkLst>
              <pc:docMk/>
              <pc:sldMasterMk cId="2187458073" sldId="2147483660"/>
              <pc:sldLayoutMk cId="3239430364" sldId="2147483679"/>
              <ac:picMk id="16" creationId="{97FDD0ED-E144-1F24-180A-657FDC2E1B15}"/>
            </ac:picMkLst>
          </pc:picChg>
          <pc:picChg chg="del">
            <ac:chgData name="Thomas MEYNIER" userId="4e9ccb8d-8a6c-42c9-a065-b47bd3aa88ff" providerId="ADAL" clId="{BD1A88B5-00BB-44E5-88CF-FD1D809BB331}" dt="2024-08-07T11:42:44.587" v="1237" actId="478"/>
            <ac:picMkLst>
              <pc:docMk/>
              <pc:sldMasterMk cId="2187458073" sldId="2147483660"/>
              <pc:sldLayoutMk cId="3239430364" sldId="2147483679"/>
              <ac:picMk id="20" creationId="{E732A534-2DDD-2682-254E-D9E6074E0422}"/>
            </ac:picMkLst>
          </pc:picChg>
          <pc:picChg chg="del">
            <ac:chgData name="Thomas MEYNIER" userId="4e9ccb8d-8a6c-42c9-a065-b47bd3aa88ff" providerId="ADAL" clId="{BD1A88B5-00BB-44E5-88CF-FD1D809BB331}" dt="2024-08-07T11:42:44.587" v="1237" actId="478"/>
            <ac:picMkLst>
              <pc:docMk/>
              <pc:sldMasterMk cId="2187458073" sldId="2147483660"/>
              <pc:sldLayoutMk cId="3239430364" sldId="2147483679"/>
              <ac:picMk id="22" creationId="{F5A91DA9-DDC3-124A-255C-9F48B7A678DC}"/>
            </ac:picMkLst>
          </pc:picChg>
          <pc:picChg chg="del">
            <ac:chgData name="Thomas MEYNIER" userId="4e9ccb8d-8a6c-42c9-a065-b47bd3aa88ff" providerId="ADAL" clId="{BD1A88B5-00BB-44E5-88CF-FD1D809BB331}" dt="2024-08-07T11:42:44.587" v="1237" actId="478"/>
            <ac:picMkLst>
              <pc:docMk/>
              <pc:sldMasterMk cId="2187458073" sldId="2147483660"/>
              <pc:sldLayoutMk cId="3239430364" sldId="2147483679"/>
              <ac:picMk id="23" creationId="{09F59A7D-D97D-CB3B-4804-51D302B9F819}"/>
            </ac:picMkLst>
          </pc:picChg>
          <pc:picChg chg="del">
            <ac:chgData name="Thomas MEYNIER" userId="4e9ccb8d-8a6c-42c9-a065-b47bd3aa88ff" providerId="ADAL" clId="{BD1A88B5-00BB-44E5-88CF-FD1D809BB331}" dt="2024-08-07T11:42:44.587" v="1237" actId="478"/>
            <ac:picMkLst>
              <pc:docMk/>
              <pc:sldMasterMk cId="2187458073" sldId="2147483660"/>
              <pc:sldLayoutMk cId="3239430364" sldId="2147483679"/>
              <ac:picMk id="24" creationId="{153B4459-0E7C-2AAF-CEAF-69137C10A19C}"/>
            </ac:picMkLst>
          </pc:picChg>
          <pc:picChg chg="del">
            <ac:chgData name="Thomas MEYNIER" userId="4e9ccb8d-8a6c-42c9-a065-b47bd3aa88ff" providerId="ADAL" clId="{BD1A88B5-00BB-44E5-88CF-FD1D809BB331}" dt="2024-08-07T11:42:44.587" v="1237" actId="478"/>
            <ac:picMkLst>
              <pc:docMk/>
              <pc:sldMasterMk cId="2187458073" sldId="2147483660"/>
              <pc:sldLayoutMk cId="3239430364" sldId="2147483679"/>
              <ac:picMk id="25" creationId="{77F53765-C1BC-EE90-3736-47D58AA05C22}"/>
            </ac:picMkLst>
          </pc:picChg>
          <pc:picChg chg="del">
            <ac:chgData name="Thomas MEYNIER" userId="4e9ccb8d-8a6c-42c9-a065-b47bd3aa88ff" providerId="ADAL" clId="{BD1A88B5-00BB-44E5-88CF-FD1D809BB331}" dt="2024-08-07T11:42:44.587" v="1237" actId="478"/>
            <ac:picMkLst>
              <pc:docMk/>
              <pc:sldMasterMk cId="2187458073" sldId="2147483660"/>
              <pc:sldLayoutMk cId="3239430364" sldId="2147483679"/>
              <ac:picMk id="26" creationId="{E0805129-D051-513A-79D2-3393C05DE0C2}"/>
            </ac:picMkLst>
          </pc:picChg>
          <pc:picChg chg="del">
            <ac:chgData name="Thomas MEYNIER" userId="4e9ccb8d-8a6c-42c9-a065-b47bd3aa88ff" providerId="ADAL" clId="{BD1A88B5-00BB-44E5-88CF-FD1D809BB331}" dt="2024-08-07T11:42:44.587" v="1237" actId="478"/>
            <ac:picMkLst>
              <pc:docMk/>
              <pc:sldMasterMk cId="2187458073" sldId="2147483660"/>
              <pc:sldLayoutMk cId="3239430364" sldId="2147483679"/>
              <ac:picMk id="29" creationId="{5DFBA4DF-D770-1DD1-8ADB-0FA3F8A96ECB}"/>
            </ac:picMkLst>
          </pc:picChg>
          <pc:picChg chg="del">
            <ac:chgData name="Thomas MEYNIER" userId="4e9ccb8d-8a6c-42c9-a065-b47bd3aa88ff" providerId="ADAL" clId="{BD1A88B5-00BB-44E5-88CF-FD1D809BB331}" dt="2024-08-07T11:42:44.587" v="1237" actId="478"/>
            <ac:picMkLst>
              <pc:docMk/>
              <pc:sldMasterMk cId="2187458073" sldId="2147483660"/>
              <pc:sldLayoutMk cId="3239430364" sldId="2147483679"/>
              <ac:picMk id="30" creationId="{EA4AE4EA-749A-21C3-050B-0AC39663F93E}"/>
            </ac:picMkLst>
          </pc:picChg>
          <pc:picChg chg="del">
            <ac:chgData name="Thomas MEYNIER" userId="4e9ccb8d-8a6c-42c9-a065-b47bd3aa88ff" providerId="ADAL" clId="{BD1A88B5-00BB-44E5-88CF-FD1D809BB331}" dt="2024-08-07T11:42:44.587" v="1237" actId="478"/>
            <ac:picMkLst>
              <pc:docMk/>
              <pc:sldMasterMk cId="2187458073" sldId="2147483660"/>
              <pc:sldLayoutMk cId="3239430364" sldId="2147483679"/>
              <ac:picMk id="34" creationId="{04981EA2-56D9-1FEB-9DB5-2EFF12E0008D}"/>
            </ac:picMkLst>
          </pc:picChg>
          <pc:picChg chg="del">
            <ac:chgData name="Thomas MEYNIER" userId="4e9ccb8d-8a6c-42c9-a065-b47bd3aa88ff" providerId="ADAL" clId="{BD1A88B5-00BB-44E5-88CF-FD1D809BB331}" dt="2024-08-07T11:42:44.587" v="1237" actId="478"/>
            <ac:picMkLst>
              <pc:docMk/>
              <pc:sldMasterMk cId="2187458073" sldId="2147483660"/>
              <pc:sldLayoutMk cId="3239430364" sldId="2147483679"/>
              <ac:picMk id="35" creationId="{7E14B365-9D40-F7D4-BC46-D930C0697D59}"/>
            </ac:picMkLst>
          </pc:picChg>
          <pc:picChg chg="del">
            <ac:chgData name="Thomas MEYNIER" userId="4e9ccb8d-8a6c-42c9-a065-b47bd3aa88ff" providerId="ADAL" clId="{BD1A88B5-00BB-44E5-88CF-FD1D809BB331}" dt="2024-08-07T11:42:44.587" v="1237" actId="478"/>
            <ac:picMkLst>
              <pc:docMk/>
              <pc:sldMasterMk cId="2187458073" sldId="2147483660"/>
              <pc:sldLayoutMk cId="3239430364" sldId="2147483679"/>
              <ac:picMk id="36" creationId="{190D0735-FB30-B18F-B35B-4B7971F169B9}"/>
            </ac:picMkLst>
          </pc:picChg>
          <pc:picChg chg="del">
            <ac:chgData name="Thomas MEYNIER" userId="4e9ccb8d-8a6c-42c9-a065-b47bd3aa88ff" providerId="ADAL" clId="{BD1A88B5-00BB-44E5-88CF-FD1D809BB331}" dt="2024-08-07T11:42:44.587" v="1237" actId="478"/>
            <ac:picMkLst>
              <pc:docMk/>
              <pc:sldMasterMk cId="2187458073" sldId="2147483660"/>
              <pc:sldLayoutMk cId="3239430364" sldId="2147483679"/>
              <ac:picMk id="37" creationId="{04310F98-F6EE-AE15-30D6-64FD41118494}"/>
            </ac:picMkLst>
          </pc:picChg>
          <pc:picChg chg="del">
            <ac:chgData name="Thomas MEYNIER" userId="4e9ccb8d-8a6c-42c9-a065-b47bd3aa88ff" providerId="ADAL" clId="{BD1A88B5-00BB-44E5-88CF-FD1D809BB331}" dt="2024-08-07T11:42:44.587" v="1237" actId="478"/>
            <ac:picMkLst>
              <pc:docMk/>
              <pc:sldMasterMk cId="2187458073" sldId="2147483660"/>
              <pc:sldLayoutMk cId="3239430364" sldId="2147483679"/>
              <ac:picMk id="38" creationId="{B1035396-8CB0-9509-7F59-2A04DAF75BD9}"/>
            </ac:picMkLst>
          </pc:picChg>
        </pc:sldLayoutChg>
        <pc:sldLayoutChg chg="addSp delSp modSp add mod ord modTransition">
          <pc:chgData name="Thomas MEYNIER" userId="4e9ccb8d-8a6c-42c9-a065-b47bd3aa88ff" providerId="ADAL" clId="{BD1A88B5-00BB-44E5-88CF-FD1D809BB331}" dt="2024-08-08T14:47:24.742" v="2715" actId="20578"/>
          <pc:sldLayoutMkLst>
            <pc:docMk/>
            <pc:sldMasterMk cId="2187458073" sldId="2147483660"/>
            <pc:sldLayoutMk cId="500184574" sldId="2147483680"/>
          </pc:sldLayoutMkLst>
          <pc:spChg chg="add mod">
            <ac:chgData name="Thomas MEYNIER" userId="4e9ccb8d-8a6c-42c9-a065-b47bd3aa88ff" providerId="ADAL" clId="{BD1A88B5-00BB-44E5-88CF-FD1D809BB331}" dt="2024-08-08T12:36:08.190" v="2227" actId="571"/>
            <ac:spMkLst>
              <pc:docMk/>
              <pc:sldMasterMk cId="2187458073" sldId="2147483660"/>
              <pc:sldLayoutMk cId="500184574" sldId="2147483680"/>
              <ac:spMk id="2" creationId="{5F3FE2F5-2470-31FC-B642-9DD2C601EAFD}"/>
            </ac:spMkLst>
          </pc:spChg>
          <pc:spChg chg="mod">
            <ac:chgData name="Thomas MEYNIER" userId="4e9ccb8d-8a6c-42c9-a065-b47bd3aa88ff" providerId="ADAL" clId="{BD1A88B5-00BB-44E5-88CF-FD1D809BB331}" dt="2024-08-08T14:43:39.063" v="2671" actId="1076"/>
            <ac:spMkLst>
              <pc:docMk/>
              <pc:sldMasterMk cId="2187458073" sldId="2147483660"/>
              <pc:sldLayoutMk cId="500184574" sldId="2147483680"/>
              <ac:spMk id="8" creationId="{234C9D97-36D1-10B3-6B74-E1B2DCC3D3AF}"/>
            </ac:spMkLst>
          </pc:spChg>
          <pc:spChg chg="mod">
            <ac:chgData name="Thomas MEYNIER" userId="4e9ccb8d-8a6c-42c9-a065-b47bd3aa88ff" providerId="ADAL" clId="{BD1A88B5-00BB-44E5-88CF-FD1D809BB331}" dt="2024-08-08T14:43:45.586" v="2672" actId="1076"/>
            <ac:spMkLst>
              <pc:docMk/>
              <pc:sldMasterMk cId="2187458073" sldId="2147483660"/>
              <pc:sldLayoutMk cId="500184574" sldId="2147483680"/>
              <ac:spMk id="11" creationId="{A94E5FBC-0CC1-AE2B-9B97-7C4DF4CAFB86}"/>
            </ac:spMkLst>
          </pc:spChg>
          <pc:spChg chg="mod">
            <ac:chgData name="Thomas MEYNIER" userId="4e9ccb8d-8a6c-42c9-a065-b47bd3aa88ff" providerId="ADAL" clId="{BD1A88B5-00BB-44E5-88CF-FD1D809BB331}" dt="2024-08-08T12:39:12.156" v="2306" actId="207"/>
            <ac:spMkLst>
              <pc:docMk/>
              <pc:sldMasterMk cId="2187458073" sldId="2147483660"/>
              <pc:sldLayoutMk cId="500184574" sldId="2147483680"/>
              <ac:spMk id="14" creationId="{82451C37-3337-2122-D0B2-E2172E061361}"/>
            </ac:spMkLst>
          </pc:spChg>
          <pc:spChg chg="del">
            <ac:chgData name="Thomas MEYNIER" userId="4e9ccb8d-8a6c-42c9-a065-b47bd3aa88ff" providerId="ADAL" clId="{BD1A88B5-00BB-44E5-88CF-FD1D809BB331}" dt="2024-08-08T12:35:24.583" v="2180" actId="478"/>
            <ac:spMkLst>
              <pc:docMk/>
              <pc:sldMasterMk cId="2187458073" sldId="2147483660"/>
              <pc:sldLayoutMk cId="500184574" sldId="2147483680"/>
              <ac:spMk id="15" creationId="{17071AB5-B859-11D6-73DA-59DF3942D4A8}"/>
            </ac:spMkLst>
          </pc:spChg>
          <pc:spChg chg="del">
            <ac:chgData name="Thomas MEYNIER" userId="4e9ccb8d-8a6c-42c9-a065-b47bd3aa88ff" providerId="ADAL" clId="{BD1A88B5-00BB-44E5-88CF-FD1D809BB331}" dt="2024-08-08T12:35:26.103" v="2182" actId="478"/>
            <ac:spMkLst>
              <pc:docMk/>
              <pc:sldMasterMk cId="2187458073" sldId="2147483660"/>
              <pc:sldLayoutMk cId="500184574" sldId="2147483680"/>
              <ac:spMk id="16" creationId="{9499AD87-4C5C-1E9B-90F6-4535D377F211}"/>
            </ac:spMkLst>
          </pc:spChg>
          <pc:spChg chg="del">
            <ac:chgData name="Thomas MEYNIER" userId="4e9ccb8d-8a6c-42c9-a065-b47bd3aa88ff" providerId="ADAL" clId="{BD1A88B5-00BB-44E5-88CF-FD1D809BB331}" dt="2024-08-08T12:35:25.236" v="2181" actId="478"/>
            <ac:spMkLst>
              <pc:docMk/>
              <pc:sldMasterMk cId="2187458073" sldId="2147483660"/>
              <pc:sldLayoutMk cId="500184574" sldId="2147483680"/>
              <ac:spMk id="17" creationId="{3D33B3AF-4D99-BF5F-21BC-F16C57B144AC}"/>
            </ac:spMkLst>
          </pc:spChg>
        </pc:sldLayoutChg>
        <pc:sldLayoutChg chg="delSp modSp add mod modTransition">
          <pc:chgData name="Thomas MEYNIER" userId="4e9ccb8d-8a6c-42c9-a065-b47bd3aa88ff" providerId="ADAL" clId="{BD1A88B5-00BB-44E5-88CF-FD1D809BB331}" dt="2024-08-08T14:46:11.434" v="2701" actId="14100"/>
          <pc:sldLayoutMkLst>
            <pc:docMk/>
            <pc:sldMasterMk cId="2187458073" sldId="2147483660"/>
            <pc:sldLayoutMk cId="1033360453" sldId="2147483681"/>
          </pc:sldLayoutMkLst>
          <pc:spChg chg="del">
            <ac:chgData name="Thomas MEYNIER" userId="4e9ccb8d-8a6c-42c9-a065-b47bd3aa88ff" providerId="ADAL" clId="{BD1A88B5-00BB-44E5-88CF-FD1D809BB331}" dt="2024-08-08T14:44:40.895" v="2699" actId="478"/>
            <ac:spMkLst>
              <pc:docMk/>
              <pc:sldMasterMk cId="2187458073" sldId="2147483660"/>
              <pc:sldLayoutMk cId="1033360453" sldId="2147483681"/>
              <ac:spMk id="3" creationId="{5BBE3341-52B4-DCE4-B428-D62B778A55EF}"/>
            </ac:spMkLst>
          </pc:spChg>
          <pc:spChg chg="del">
            <ac:chgData name="Thomas MEYNIER" userId="4e9ccb8d-8a6c-42c9-a065-b47bd3aa88ff" providerId="ADAL" clId="{BD1A88B5-00BB-44E5-88CF-FD1D809BB331}" dt="2024-08-08T14:44:43.263" v="2700" actId="478"/>
            <ac:spMkLst>
              <pc:docMk/>
              <pc:sldMasterMk cId="2187458073" sldId="2147483660"/>
              <pc:sldLayoutMk cId="1033360453" sldId="2147483681"/>
              <ac:spMk id="5" creationId="{31C65BCA-2BB9-6A60-FA88-CC4B68B8A182}"/>
            </ac:spMkLst>
          </pc:spChg>
          <pc:spChg chg="mod">
            <ac:chgData name="Thomas MEYNIER" userId="4e9ccb8d-8a6c-42c9-a065-b47bd3aa88ff" providerId="ADAL" clId="{BD1A88B5-00BB-44E5-88CF-FD1D809BB331}" dt="2024-08-08T14:46:11.434" v="2701" actId="14100"/>
            <ac:spMkLst>
              <pc:docMk/>
              <pc:sldMasterMk cId="2187458073" sldId="2147483660"/>
              <pc:sldLayoutMk cId="1033360453" sldId="2147483681"/>
              <ac:spMk id="8" creationId="{A4EEB645-D23F-71B9-86CD-9CFC945CF5DE}"/>
            </ac:spMkLst>
          </pc:spChg>
        </pc:sldLayoutChg>
        <pc:sldLayoutChg chg="addSp delSp modSp add mod modTransition">
          <pc:chgData name="Thomas MEYNIER" userId="4e9ccb8d-8a6c-42c9-a065-b47bd3aa88ff" providerId="ADAL" clId="{BD1A88B5-00BB-44E5-88CF-FD1D809BB331}" dt="2024-08-08T15:11:42.638" v="2733" actId="1076"/>
          <pc:sldLayoutMkLst>
            <pc:docMk/>
            <pc:sldMasterMk cId="2187458073" sldId="2147483660"/>
            <pc:sldLayoutMk cId="2597841372" sldId="2147483682"/>
          </pc:sldLayoutMkLst>
          <pc:spChg chg="del">
            <ac:chgData name="Thomas MEYNIER" userId="4e9ccb8d-8a6c-42c9-a065-b47bd3aa88ff" providerId="ADAL" clId="{BD1A88B5-00BB-44E5-88CF-FD1D809BB331}" dt="2024-08-08T15:11:10.845" v="2722" actId="478"/>
            <ac:spMkLst>
              <pc:docMk/>
              <pc:sldMasterMk cId="2187458073" sldId="2147483660"/>
              <pc:sldLayoutMk cId="2597841372" sldId="2147483682"/>
              <ac:spMk id="2" creationId="{4752828C-61DE-C25F-E46C-3124B87BD94D}"/>
            </ac:spMkLst>
          </pc:spChg>
          <pc:spChg chg="del">
            <ac:chgData name="Thomas MEYNIER" userId="4e9ccb8d-8a6c-42c9-a065-b47bd3aa88ff" providerId="ADAL" clId="{BD1A88B5-00BB-44E5-88CF-FD1D809BB331}" dt="2024-08-08T15:11:10.845" v="2722" actId="478"/>
            <ac:spMkLst>
              <pc:docMk/>
              <pc:sldMasterMk cId="2187458073" sldId="2147483660"/>
              <pc:sldLayoutMk cId="2597841372" sldId="2147483682"/>
              <ac:spMk id="3" creationId="{FD193FCE-59D6-6AF5-D67B-7330F4021E67}"/>
            </ac:spMkLst>
          </pc:spChg>
          <pc:spChg chg="del">
            <ac:chgData name="Thomas MEYNIER" userId="4e9ccb8d-8a6c-42c9-a065-b47bd3aa88ff" providerId="ADAL" clId="{BD1A88B5-00BB-44E5-88CF-FD1D809BB331}" dt="2024-08-08T15:11:10.845" v="2722" actId="478"/>
            <ac:spMkLst>
              <pc:docMk/>
              <pc:sldMasterMk cId="2187458073" sldId="2147483660"/>
              <pc:sldLayoutMk cId="2597841372" sldId="2147483682"/>
              <ac:spMk id="4" creationId="{4FB09281-4FDF-07B7-900F-72A973E2B279}"/>
            </ac:spMkLst>
          </pc:spChg>
          <pc:spChg chg="del">
            <ac:chgData name="Thomas MEYNIER" userId="4e9ccb8d-8a6c-42c9-a065-b47bd3aa88ff" providerId="ADAL" clId="{BD1A88B5-00BB-44E5-88CF-FD1D809BB331}" dt="2024-08-08T15:11:10.845" v="2722" actId="478"/>
            <ac:spMkLst>
              <pc:docMk/>
              <pc:sldMasterMk cId="2187458073" sldId="2147483660"/>
              <pc:sldLayoutMk cId="2597841372" sldId="2147483682"/>
              <ac:spMk id="5" creationId="{3FDD4661-7B91-AE08-C002-9EE360937994}"/>
            </ac:spMkLst>
          </pc:spChg>
          <pc:spChg chg="del">
            <ac:chgData name="Thomas MEYNIER" userId="4e9ccb8d-8a6c-42c9-a065-b47bd3aa88ff" providerId="ADAL" clId="{BD1A88B5-00BB-44E5-88CF-FD1D809BB331}" dt="2024-08-08T15:11:10.845" v="2722" actId="478"/>
            <ac:spMkLst>
              <pc:docMk/>
              <pc:sldMasterMk cId="2187458073" sldId="2147483660"/>
              <pc:sldLayoutMk cId="2597841372" sldId="2147483682"/>
              <ac:spMk id="6" creationId="{7A5BA8D0-5BAD-F5E5-272E-424557AA49E1}"/>
            </ac:spMkLst>
          </pc:spChg>
          <pc:spChg chg="del">
            <ac:chgData name="Thomas MEYNIER" userId="4e9ccb8d-8a6c-42c9-a065-b47bd3aa88ff" providerId="ADAL" clId="{BD1A88B5-00BB-44E5-88CF-FD1D809BB331}" dt="2024-08-08T15:11:10.845" v="2722" actId="478"/>
            <ac:spMkLst>
              <pc:docMk/>
              <pc:sldMasterMk cId="2187458073" sldId="2147483660"/>
              <pc:sldLayoutMk cId="2597841372" sldId="2147483682"/>
              <ac:spMk id="7" creationId="{1EC8A97E-63E6-84C4-E923-EC0AEDB6DD4A}"/>
            </ac:spMkLst>
          </pc:spChg>
          <pc:spChg chg="del">
            <ac:chgData name="Thomas MEYNIER" userId="4e9ccb8d-8a6c-42c9-a065-b47bd3aa88ff" providerId="ADAL" clId="{BD1A88B5-00BB-44E5-88CF-FD1D809BB331}" dt="2024-08-08T15:11:10.845" v="2722" actId="478"/>
            <ac:spMkLst>
              <pc:docMk/>
              <pc:sldMasterMk cId="2187458073" sldId="2147483660"/>
              <pc:sldLayoutMk cId="2597841372" sldId="2147483682"/>
              <ac:spMk id="10" creationId="{9F7A6116-D669-3499-0A07-C31981DDF808}"/>
            </ac:spMkLst>
          </pc:spChg>
          <pc:spChg chg="del">
            <ac:chgData name="Thomas MEYNIER" userId="4e9ccb8d-8a6c-42c9-a065-b47bd3aa88ff" providerId="ADAL" clId="{BD1A88B5-00BB-44E5-88CF-FD1D809BB331}" dt="2024-08-08T15:11:10.845" v="2722" actId="478"/>
            <ac:spMkLst>
              <pc:docMk/>
              <pc:sldMasterMk cId="2187458073" sldId="2147483660"/>
              <pc:sldLayoutMk cId="2597841372" sldId="2147483682"/>
              <ac:spMk id="11" creationId="{57B7D2E8-FDAC-CE98-38C7-8877C307C4E3}"/>
            </ac:spMkLst>
          </pc:spChg>
          <pc:spChg chg="del">
            <ac:chgData name="Thomas MEYNIER" userId="4e9ccb8d-8a6c-42c9-a065-b47bd3aa88ff" providerId="ADAL" clId="{BD1A88B5-00BB-44E5-88CF-FD1D809BB331}" dt="2024-08-08T15:11:10.845" v="2722" actId="478"/>
            <ac:spMkLst>
              <pc:docMk/>
              <pc:sldMasterMk cId="2187458073" sldId="2147483660"/>
              <pc:sldLayoutMk cId="2597841372" sldId="2147483682"/>
              <ac:spMk id="16" creationId="{05827588-F4BD-81C6-69C7-2F21806EC2A1}"/>
            </ac:spMkLst>
          </pc:spChg>
          <pc:spChg chg="del">
            <ac:chgData name="Thomas MEYNIER" userId="4e9ccb8d-8a6c-42c9-a065-b47bd3aa88ff" providerId="ADAL" clId="{BD1A88B5-00BB-44E5-88CF-FD1D809BB331}" dt="2024-08-08T15:11:10.845" v="2722" actId="478"/>
            <ac:spMkLst>
              <pc:docMk/>
              <pc:sldMasterMk cId="2187458073" sldId="2147483660"/>
              <pc:sldLayoutMk cId="2597841372" sldId="2147483682"/>
              <ac:spMk id="17" creationId="{F2570F96-80C0-ADAF-04B7-D4BE3CF2FF76}"/>
            </ac:spMkLst>
          </pc:spChg>
          <pc:spChg chg="del">
            <ac:chgData name="Thomas MEYNIER" userId="4e9ccb8d-8a6c-42c9-a065-b47bd3aa88ff" providerId="ADAL" clId="{BD1A88B5-00BB-44E5-88CF-FD1D809BB331}" dt="2024-08-08T15:11:10.845" v="2722" actId="478"/>
            <ac:spMkLst>
              <pc:docMk/>
              <pc:sldMasterMk cId="2187458073" sldId="2147483660"/>
              <pc:sldLayoutMk cId="2597841372" sldId="2147483682"/>
              <ac:spMk id="18" creationId="{CC8927E4-DBC2-D04A-D1FB-AEEF0868C8AD}"/>
            </ac:spMkLst>
          </pc:spChg>
          <pc:spChg chg="del">
            <ac:chgData name="Thomas MEYNIER" userId="4e9ccb8d-8a6c-42c9-a065-b47bd3aa88ff" providerId="ADAL" clId="{BD1A88B5-00BB-44E5-88CF-FD1D809BB331}" dt="2024-08-08T15:11:10.845" v="2722" actId="478"/>
            <ac:spMkLst>
              <pc:docMk/>
              <pc:sldMasterMk cId="2187458073" sldId="2147483660"/>
              <pc:sldLayoutMk cId="2597841372" sldId="2147483682"/>
              <ac:spMk id="19" creationId="{845026F5-68C8-B4EB-0BB4-ADFD9256B77C}"/>
            </ac:spMkLst>
          </pc:spChg>
          <pc:spChg chg="del">
            <ac:chgData name="Thomas MEYNIER" userId="4e9ccb8d-8a6c-42c9-a065-b47bd3aa88ff" providerId="ADAL" clId="{BD1A88B5-00BB-44E5-88CF-FD1D809BB331}" dt="2024-08-08T15:11:10.845" v="2722" actId="478"/>
            <ac:spMkLst>
              <pc:docMk/>
              <pc:sldMasterMk cId="2187458073" sldId="2147483660"/>
              <pc:sldLayoutMk cId="2597841372" sldId="2147483682"/>
              <ac:spMk id="21" creationId="{8EB19A85-2D9E-4D1B-1DC4-B570C6E45AA1}"/>
            </ac:spMkLst>
          </pc:spChg>
          <pc:spChg chg="del">
            <ac:chgData name="Thomas MEYNIER" userId="4e9ccb8d-8a6c-42c9-a065-b47bd3aa88ff" providerId="ADAL" clId="{BD1A88B5-00BB-44E5-88CF-FD1D809BB331}" dt="2024-08-08T15:11:10.845" v="2722" actId="478"/>
            <ac:spMkLst>
              <pc:docMk/>
              <pc:sldMasterMk cId="2187458073" sldId="2147483660"/>
              <pc:sldLayoutMk cId="2597841372" sldId="2147483682"/>
              <ac:spMk id="27" creationId="{A2036049-DFEA-7759-B90B-5D256031E37F}"/>
            </ac:spMkLst>
          </pc:spChg>
          <pc:spChg chg="del">
            <ac:chgData name="Thomas MEYNIER" userId="4e9ccb8d-8a6c-42c9-a065-b47bd3aa88ff" providerId="ADAL" clId="{BD1A88B5-00BB-44E5-88CF-FD1D809BB331}" dt="2024-08-08T15:11:10.845" v="2722" actId="478"/>
            <ac:spMkLst>
              <pc:docMk/>
              <pc:sldMasterMk cId="2187458073" sldId="2147483660"/>
              <pc:sldLayoutMk cId="2597841372" sldId="2147483682"/>
              <ac:spMk id="28" creationId="{763DA8EB-40BE-632B-5B7E-6EEACEEB44E0}"/>
            </ac:spMkLst>
          </pc:spChg>
          <pc:spChg chg="del">
            <ac:chgData name="Thomas MEYNIER" userId="4e9ccb8d-8a6c-42c9-a065-b47bd3aa88ff" providerId="ADAL" clId="{BD1A88B5-00BB-44E5-88CF-FD1D809BB331}" dt="2024-08-08T15:11:10.845" v="2722" actId="478"/>
            <ac:spMkLst>
              <pc:docMk/>
              <pc:sldMasterMk cId="2187458073" sldId="2147483660"/>
              <pc:sldLayoutMk cId="2597841372" sldId="2147483682"/>
              <ac:spMk id="31" creationId="{4DF01A73-02FF-0A38-D1E3-9EC987DC7B65}"/>
            </ac:spMkLst>
          </pc:spChg>
          <pc:spChg chg="del">
            <ac:chgData name="Thomas MEYNIER" userId="4e9ccb8d-8a6c-42c9-a065-b47bd3aa88ff" providerId="ADAL" clId="{BD1A88B5-00BB-44E5-88CF-FD1D809BB331}" dt="2024-08-08T15:11:10.845" v="2722" actId="478"/>
            <ac:spMkLst>
              <pc:docMk/>
              <pc:sldMasterMk cId="2187458073" sldId="2147483660"/>
              <pc:sldLayoutMk cId="2597841372" sldId="2147483682"/>
              <ac:spMk id="32" creationId="{25143CF2-1377-B6AD-F8F3-56438203D66E}"/>
            </ac:spMkLst>
          </pc:spChg>
          <pc:picChg chg="add mod">
            <ac:chgData name="Thomas MEYNIER" userId="4e9ccb8d-8a6c-42c9-a065-b47bd3aa88ff" providerId="ADAL" clId="{BD1A88B5-00BB-44E5-88CF-FD1D809BB331}" dt="2024-08-08T15:11:42.638" v="2733" actId="1076"/>
            <ac:picMkLst>
              <pc:docMk/>
              <pc:sldMasterMk cId="2187458073" sldId="2147483660"/>
              <pc:sldLayoutMk cId="2597841372" sldId="2147483682"/>
              <ac:picMk id="8" creationId="{7C15AF9C-51E4-6309-6CC9-07FBF0B776FB}"/>
            </ac:picMkLst>
          </pc:picChg>
          <pc:picChg chg="del">
            <ac:chgData name="Thomas MEYNIER" userId="4e9ccb8d-8a6c-42c9-a065-b47bd3aa88ff" providerId="ADAL" clId="{BD1A88B5-00BB-44E5-88CF-FD1D809BB331}" dt="2024-08-08T15:11:10.845" v="2722" actId="478"/>
            <ac:picMkLst>
              <pc:docMk/>
              <pc:sldMasterMk cId="2187458073" sldId="2147483660"/>
              <pc:sldLayoutMk cId="2597841372" sldId="2147483682"/>
              <ac:picMk id="9" creationId="{FD26915D-F843-2A19-DEE5-6E6FA277F2F2}"/>
            </ac:picMkLst>
          </pc:picChg>
          <pc:picChg chg="del">
            <ac:chgData name="Thomas MEYNIER" userId="4e9ccb8d-8a6c-42c9-a065-b47bd3aa88ff" providerId="ADAL" clId="{BD1A88B5-00BB-44E5-88CF-FD1D809BB331}" dt="2024-08-08T15:11:10.845" v="2722" actId="478"/>
            <ac:picMkLst>
              <pc:docMk/>
              <pc:sldMasterMk cId="2187458073" sldId="2147483660"/>
              <pc:sldLayoutMk cId="2597841372" sldId="2147483682"/>
              <ac:picMk id="14" creationId="{A28853F3-FD81-E337-E123-A34BB14F57E2}"/>
            </ac:picMkLst>
          </pc:picChg>
        </pc:sldLayoutChg>
      </pc:sldMasterChg>
      <pc:sldMasterChg chg="del">
        <pc:chgData name="Thomas MEYNIER" userId="4e9ccb8d-8a6c-42c9-a065-b47bd3aa88ff" providerId="ADAL" clId="{BD1A88B5-00BB-44E5-88CF-FD1D809BB331}" dt="2024-08-08T13:00:34.947" v="2657" actId="2696"/>
        <pc:sldMasterMkLst>
          <pc:docMk/>
          <pc:sldMasterMk cId="4222094340" sldId="2147483681"/>
        </pc:sldMasterMkLst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4E0F14-2B72-4C03-99CE-DD49FA148D1A}" type="datetimeFigureOut">
              <a:rPr lang="fr-FR" smtClean="0"/>
              <a:t>30/01/2025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728663" y="1143000"/>
            <a:ext cx="54006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99B8F2-FC9C-40C4-BC32-C95FB6778042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13354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jpeg"/><Relationship Id="rId4" Type="http://schemas.openxmlformats.org/officeDocument/2006/relationships/image" Target="../media/image5.sv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0.sv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0.sv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svg"/><Relationship Id="rId3" Type="http://schemas.openxmlformats.org/officeDocument/2006/relationships/image" Target="../media/image13.jpeg"/><Relationship Id="rId7" Type="http://schemas.openxmlformats.org/officeDocument/2006/relationships/image" Target="../media/image15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14.jpe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0.sv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8.sv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20.sv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svg"/><Relationship Id="rId3" Type="http://schemas.openxmlformats.org/officeDocument/2006/relationships/image" Target="../media/image13.jpeg"/><Relationship Id="rId7" Type="http://schemas.openxmlformats.org/officeDocument/2006/relationships/image" Target="../media/image23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4" Type="http://schemas.openxmlformats.org/officeDocument/2006/relationships/image" Target="../media/image14.jpe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20.svg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26.svg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sv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sv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sv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26.svg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sv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sv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sv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sv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svg"/><Relationship Id="rId3" Type="http://schemas.openxmlformats.org/officeDocument/2006/relationships/image" Target="../media/image13.jpeg"/><Relationship Id="rId7" Type="http://schemas.openxmlformats.org/officeDocument/2006/relationships/image" Target="../media/image29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26.svg"/><Relationship Id="rId5" Type="http://schemas.openxmlformats.org/officeDocument/2006/relationships/image" Target="../media/image25.png"/><Relationship Id="rId4" Type="http://schemas.openxmlformats.org/officeDocument/2006/relationships/image" Target="../media/image14.jpeg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26.svg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sv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32.svg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sv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sv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sv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svg"/><Relationship Id="rId2" Type="http://schemas.openxmlformats.org/officeDocument/2006/relationships/image" Target="../media/image33.png"/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32.svg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sv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sv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sv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sv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svg"/><Relationship Id="rId3" Type="http://schemas.openxmlformats.org/officeDocument/2006/relationships/image" Target="../media/image13.jpeg"/><Relationship Id="rId7" Type="http://schemas.openxmlformats.org/officeDocument/2006/relationships/image" Target="../media/image35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32.svg"/><Relationship Id="rId5" Type="http://schemas.openxmlformats.org/officeDocument/2006/relationships/image" Target="../media/image31.png"/><Relationship Id="rId4" Type="http://schemas.openxmlformats.org/officeDocument/2006/relationships/image" Target="../media/image14.jpeg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32.svg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sv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ubVET - Slide titre docu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3239" y="6079404"/>
            <a:ext cx="5796755" cy="616671"/>
          </a:xfrm>
        </p:spPr>
        <p:txBody>
          <a:bodyPr>
            <a:normAutofit/>
          </a:bodyPr>
          <a:lstStyle>
            <a:lvl1pPr marL="0" indent="0" algn="l">
              <a:buNone/>
              <a:defRPr sz="1600" b="0">
                <a:solidFill>
                  <a:schemeClr val="accent3"/>
                </a:solidFill>
                <a:latin typeface="+mn-lt"/>
              </a:defRPr>
            </a:lvl1pPr>
            <a:lvl2pPr marL="472516" indent="0" algn="ctr">
              <a:buNone/>
              <a:defRPr sz="2067"/>
            </a:lvl2pPr>
            <a:lvl3pPr marL="945032" indent="0" algn="ctr">
              <a:buNone/>
              <a:defRPr sz="1860"/>
            </a:lvl3pPr>
            <a:lvl4pPr marL="1417549" indent="0" algn="ctr">
              <a:buNone/>
              <a:defRPr sz="1654"/>
            </a:lvl4pPr>
            <a:lvl5pPr marL="1890065" indent="0" algn="ctr">
              <a:buNone/>
              <a:defRPr sz="1654"/>
            </a:lvl5pPr>
            <a:lvl6pPr marL="2362581" indent="0" algn="ctr">
              <a:buNone/>
              <a:defRPr sz="1654"/>
            </a:lvl6pPr>
            <a:lvl7pPr marL="2835097" indent="0" algn="ctr">
              <a:buNone/>
              <a:defRPr sz="1654"/>
            </a:lvl7pPr>
            <a:lvl8pPr marL="3307613" indent="0" algn="ctr">
              <a:buNone/>
              <a:defRPr sz="1654"/>
            </a:lvl8pPr>
            <a:lvl9pPr marL="3780130" indent="0" algn="ctr">
              <a:buNone/>
              <a:defRPr sz="1654"/>
            </a:lvl9pPr>
          </a:lstStyle>
          <a:p>
            <a:r>
              <a:rPr lang="fr-FR"/>
              <a:t>Modifiez le style des sous-titres du masque</a:t>
            </a:r>
            <a:endParaRPr lang="en-US"/>
          </a:p>
        </p:txBody>
      </p:sp>
      <p:pic>
        <p:nvPicPr>
          <p:cNvPr id="7" name="Graphique 6">
            <a:extLst>
              <a:ext uri="{FF2B5EF4-FFF2-40B4-BE49-F238E27FC236}">
                <a16:creationId xmlns:a16="http://schemas.microsoft.com/office/drawing/2014/main" id="{431E23FD-E661-5CEE-1450-8176980E8A22}"/>
              </a:ext>
            </a:extLst>
          </p:cNvPr>
          <p:cNvPicPr/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03238" y="250825"/>
            <a:ext cx="1944687" cy="2277331"/>
          </a:xfrm>
          <a:prstGeom prst="rect">
            <a:avLst/>
          </a:prstGeom>
        </p:spPr>
      </p:pic>
      <p:sp>
        <p:nvSpPr>
          <p:cNvPr id="9" name="Espace réservé pour une image  3">
            <a:extLst>
              <a:ext uri="{FF2B5EF4-FFF2-40B4-BE49-F238E27FC236}">
                <a16:creationId xmlns:a16="http://schemas.microsoft.com/office/drawing/2014/main" id="{0CFF01AA-80F6-004D-03BD-8117859FDD3F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642774" y="503236"/>
            <a:ext cx="5197137" cy="6192839"/>
          </a:xfrm>
          <a:custGeom>
            <a:avLst/>
            <a:gdLst>
              <a:gd name="connsiteX0" fmla="*/ 1857401 w 3714734"/>
              <a:gd name="connsiteY0" fmla="*/ 1 h 4426427"/>
              <a:gd name="connsiteX1" fmla="*/ 3501403 w 3714734"/>
              <a:gd name="connsiteY1" fmla="*/ 487620 h 4426427"/>
              <a:gd name="connsiteX2" fmla="*/ 3501403 w 3714734"/>
              <a:gd name="connsiteY2" fmla="*/ 487711 h 4426427"/>
              <a:gd name="connsiteX3" fmla="*/ 1857401 w 3714734"/>
              <a:gd name="connsiteY3" fmla="*/ 4426427 h 4426427"/>
              <a:gd name="connsiteX4" fmla="*/ 213308 w 3714734"/>
              <a:gd name="connsiteY4" fmla="*/ 487620 h 4426427"/>
              <a:gd name="connsiteX5" fmla="*/ 1857401 w 3714734"/>
              <a:gd name="connsiteY5" fmla="*/ 1 h 4426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14734" h="4426427">
                <a:moveTo>
                  <a:pt x="1857401" y="1"/>
                </a:moveTo>
                <a:cubicBezTo>
                  <a:pt x="2083855" y="1"/>
                  <a:pt x="2785502" y="-725"/>
                  <a:pt x="3501403" y="487620"/>
                </a:cubicBezTo>
                <a:lnTo>
                  <a:pt x="3501403" y="487711"/>
                </a:lnTo>
                <a:cubicBezTo>
                  <a:pt x="3855791" y="1290361"/>
                  <a:pt x="4026398" y="3683151"/>
                  <a:pt x="1857401" y="4426427"/>
                </a:cubicBezTo>
                <a:cubicBezTo>
                  <a:pt x="-311596" y="3683060"/>
                  <a:pt x="-141079" y="1290270"/>
                  <a:pt x="213308" y="487620"/>
                </a:cubicBezTo>
                <a:cubicBezTo>
                  <a:pt x="929300" y="-725"/>
                  <a:pt x="1630947" y="1"/>
                  <a:pt x="1857401" y="1"/>
                </a:cubicBezTo>
                <a:close/>
              </a:path>
            </a:pathLst>
          </a:custGeom>
          <a:blipFill dpi="0" rotWithShape="1">
            <a:blip r:embed="rId4"/>
            <a:srcRect/>
            <a:stretch>
              <a:fillRect r="-80000"/>
            </a:stretch>
          </a:blipFill>
          <a:ln>
            <a:noFill/>
          </a:ln>
        </p:spPr>
        <p:txBody>
          <a:bodyPr wrap="square">
            <a:noAutofit/>
          </a:bodyPr>
          <a:lstStyle/>
          <a:p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567F4892-36DC-5111-6262-118F7EDB9C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4032" y="4413745"/>
            <a:ext cx="11593512" cy="1665659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EF4A323-0130-6332-73EF-39CDD7837B01}"/>
              </a:ext>
            </a:extLst>
          </p:cNvPr>
          <p:cNvSpPr/>
          <p:nvPr userDrawn="1"/>
        </p:nvSpPr>
        <p:spPr>
          <a:xfrm>
            <a:off x="0" y="6770255"/>
            <a:ext cx="12599988" cy="4290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772086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268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ubVET - Slide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1EC8A97E-63E6-84C4-E923-EC0AEDB6DD4A}"/>
              </a:ext>
            </a:extLst>
          </p:cNvPr>
          <p:cNvSpPr/>
          <p:nvPr userDrawn="1"/>
        </p:nvSpPr>
        <p:spPr>
          <a:xfrm>
            <a:off x="503238" y="250824"/>
            <a:ext cx="11593512" cy="899999"/>
          </a:xfrm>
          <a:prstGeom prst="roundRect">
            <a:avLst/>
          </a:prstGeom>
          <a:solidFill>
            <a:srgbClr val="F7EE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9" name="Graphique 8">
            <a:extLst>
              <a:ext uri="{FF2B5EF4-FFF2-40B4-BE49-F238E27FC236}">
                <a16:creationId xmlns:a16="http://schemas.microsoft.com/office/drawing/2014/main" id="{FD26915D-F843-2A19-DEE5-6E6FA277F2F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9273" y="413732"/>
            <a:ext cx="468000" cy="574186"/>
          </a:xfrm>
          <a:prstGeom prst="rect">
            <a:avLst/>
          </a:prstGeom>
        </p:spPr>
      </p:pic>
      <p:sp>
        <p:nvSpPr>
          <p:cNvPr id="10" name="Graphique 15">
            <a:extLst>
              <a:ext uri="{FF2B5EF4-FFF2-40B4-BE49-F238E27FC236}">
                <a16:creationId xmlns:a16="http://schemas.microsoft.com/office/drawing/2014/main" id="{9F7A6116-D669-3499-0A07-C31981DDF808}"/>
              </a:ext>
            </a:extLst>
          </p:cNvPr>
          <p:cNvSpPr/>
          <p:nvPr userDrawn="1"/>
        </p:nvSpPr>
        <p:spPr>
          <a:xfrm>
            <a:off x="12096750" y="6698752"/>
            <a:ext cx="503238" cy="503238"/>
          </a:xfrm>
          <a:custGeom>
            <a:avLst/>
            <a:gdLst>
              <a:gd name="connsiteX0" fmla="*/ 377941 w 377940"/>
              <a:gd name="connsiteY0" fmla="*/ 0 h 378047"/>
              <a:gd name="connsiteX1" fmla="*/ 43328 w 377940"/>
              <a:gd name="connsiteY1" fmla="*/ 83249 h 378047"/>
              <a:gd name="connsiteX2" fmla="*/ 7895 w 377940"/>
              <a:gd name="connsiteY2" fmla="*/ 378047 h 378047"/>
              <a:gd name="connsiteX3" fmla="*/ 377941 w 377940"/>
              <a:gd name="connsiteY3" fmla="*/ 378047 h 378047"/>
              <a:gd name="connsiteX4" fmla="*/ 377941 w 377940"/>
              <a:gd name="connsiteY4" fmla="*/ 0 h 378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7940" h="378047">
                <a:moveTo>
                  <a:pt x="377941" y="0"/>
                </a:moveTo>
                <a:cubicBezTo>
                  <a:pt x="331840" y="0"/>
                  <a:pt x="189060" y="-95"/>
                  <a:pt x="43328" y="83249"/>
                </a:cubicBezTo>
                <a:cubicBezTo>
                  <a:pt x="11324" y="144113"/>
                  <a:pt x="-13251" y="258509"/>
                  <a:pt x="7895" y="378047"/>
                </a:cubicBezTo>
                <a:lnTo>
                  <a:pt x="377941" y="378047"/>
                </a:lnTo>
                <a:lnTo>
                  <a:pt x="377941" y="0"/>
                </a:lnTo>
                <a:close/>
              </a:path>
            </a:pathLst>
          </a:custGeom>
          <a:solidFill>
            <a:srgbClr val="D7A900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11" name="Espace réservé du numéro de diapositive 5">
            <a:extLst>
              <a:ext uri="{FF2B5EF4-FFF2-40B4-BE49-F238E27FC236}">
                <a16:creationId xmlns:a16="http://schemas.microsoft.com/office/drawing/2014/main" id="{57B7D2E8-FDAC-CE98-38C7-8877C307C4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2096750" y="6696075"/>
            <a:ext cx="503238" cy="503237"/>
          </a:xfrm>
          <a:prstGeom prst="rect">
            <a:avLst/>
          </a:prstGeom>
        </p:spPr>
        <p:txBody>
          <a:bodyPr anchor="ctr"/>
          <a:lstStyle>
            <a:lvl1pPr>
              <a:defRPr sz="1200">
                <a:solidFill>
                  <a:schemeClr val="bg1"/>
                </a:solidFill>
              </a:defRPr>
            </a:lvl1pPr>
          </a:lstStyle>
          <a:p>
            <a:fld id="{5A1725D8-FDD7-4DE8-A9A0-8030FFF487A6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4" name="Espace réservé du graphique SmartArt 3">
            <a:extLst>
              <a:ext uri="{FF2B5EF4-FFF2-40B4-BE49-F238E27FC236}">
                <a16:creationId xmlns:a16="http://schemas.microsoft.com/office/drawing/2014/main" id="{04887E61-1E01-2781-2679-80DC3B834E37}"/>
              </a:ext>
            </a:extLst>
          </p:cNvPr>
          <p:cNvSpPr>
            <a:spLocks noGrp="1"/>
          </p:cNvSpPr>
          <p:nvPr>
            <p:ph type="dgm" sz="quarter" idx="18"/>
          </p:nvPr>
        </p:nvSpPr>
        <p:spPr>
          <a:xfrm>
            <a:off x="503238" y="2954215"/>
            <a:ext cx="11591925" cy="3741860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3" name="Espace réservé du texte 4">
            <a:extLst>
              <a:ext uri="{FF2B5EF4-FFF2-40B4-BE49-F238E27FC236}">
                <a16:creationId xmlns:a16="http://schemas.microsoft.com/office/drawing/2014/main" id="{EEFFB8E6-525C-CC27-F63C-DE3FD7A889A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03238" y="1386674"/>
            <a:ext cx="11593512" cy="156486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BE9DC1A-1D04-931F-156C-55D56E15133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03308" y="250826"/>
            <a:ext cx="10793442" cy="899999"/>
          </a:xfrm>
        </p:spPr>
        <p:txBody>
          <a:bodyPr anchor="ctr"/>
          <a:lstStyle>
            <a:lvl1pPr>
              <a:defRPr/>
            </a:lvl1pPr>
          </a:lstStyle>
          <a:p>
            <a:r>
              <a:rPr lang="fr-FR"/>
              <a:t>Titre de la slide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03313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ubVET - Slide cont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 12" descr="Une image contenant texte, capture d’écran, Police, carte&#10;&#10;Description générée automatiquement">
            <a:extLst>
              <a:ext uri="{FF2B5EF4-FFF2-40B4-BE49-F238E27FC236}">
                <a16:creationId xmlns:a16="http://schemas.microsoft.com/office/drawing/2014/main" id="{95E6D3B0-AA75-1852-FC41-2265B9870D4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470749"/>
            <a:ext cx="12599988" cy="6119088"/>
          </a:xfrm>
          <a:prstGeom prst="rect">
            <a:avLst/>
          </a:prstGeom>
        </p:spPr>
      </p:pic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1EC8A97E-63E6-84C4-E923-EC0AEDB6DD4A}"/>
              </a:ext>
            </a:extLst>
          </p:cNvPr>
          <p:cNvSpPr/>
          <p:nvPr userDrawn="1"/>
        </p:nvSpPr>
        <p:spPr>
          <a:xfrm>
            <a:off x="503238" y="250824"/>
            <a:ext cx="11593512" cy="899999"/>
          </a:xfrm>
          <a:prstGeom prst="roundRect">
            <a:avLst/>
          </a:prstGeom>
          <a:solidFill>
            <a:srgbClr val="F7EE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9" name="Graphique 8">
            <a:extLst>
              <a:ext uri="{FF2B5EF4-FFF2-40B4-BE49-F238E27FC236}">
                <a16:creationId xmlns:a16="http://schemas.microsoft.com/office/drawing/2014/main" id="{FD26915D-F843-2A19-DEE5-6E6FA277F2F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69273" y="413732"/>
            <a:ext cx="468000" cy="574186"/>
          </a:xfrm>
          <a:prstGeom prst="rect">
            <a:avLst/>
          </a:prstGeom>
        </p:spPr>
      </p:pic>
      <p:sp>
        <p:nvSpPr>
          <p:cNvPr id="10" name="Graphique 15">
            <a:extLst>
              <a:ext uri="{FF2B5EF4-FFF2-40B4-BE49-F238E27FC236}">
                <a16:creationId xmlns:a16="http://schemas.microsoft.com/office/drawing/2014/main" id="{9F7A6116-D669-3499-0A07-C31981DDF808}"/>
              </a:ext>
            </a:extLst>
          </p:cNvPr>
          <p:cNvSpPr/>
          <p:nvPr userDrawn="1"/>
        </p:nvSpPr>
        <p:spPr>
          <a:xfrm>
            <a:off x="12096750" y="6698752"/>
            <a:ext cx="503238" cy="503238"/>
          </a:xfrm>
          <a:custGeom>
            <a:avLst/>
            <a:gdLst>
              <a:gd name="connsiteX0" fmla="*/ 377941 w 377940"/>
              <a:gd name="connsiteY0" fmla="*/ 0 h 378047"/>
              <a:gd name="connsiteX1" fmla="*/ 43328 w 377940"/>
              <a:gd name="connsiteY1" fmla="*/ 83249 h 378047"/>
              <a:gd name="connsiteX2" fmla="*/ 7895 w 377940"/>
              <a:gd name="connsiteY2" fmla="*/ 378047 h 378047"/>
              <a:gd name="connsiteX3" fmla="*/ 377941 w 377940"/>
              <a:gd name="connsiteY3" fmla="*/ 378047 h 378047"/>
              <a:gd name="connsiteX4" fmla="*/ 377941 w 377940"/>
              <a:gd name="connsiteY4" fmla="*/ 0 h 378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7940" h="378047">
                <a:moveTo>
                  <a:pt x="377941" y="0"/>
                </a:moveTo>
                <a:cubicBezTo>
                  <a:pt x="331840" y="0"/>
                  <a:pt x="189060" y="-95"/>
                  <a:pt x="43328" y="83249"/>
                </a:cubicBezTo>
                <a:cubicBezTo>
                  <a:pt x="11324" y="144113"/>
                  <a:pt x="-13251" y="258509"/>
                  <a:pt x="7895" y="378047"/>
                </a:cubicBezTo>
                <a:lnTo>
                  <a:pt x="377941" y="378047"/>
                </a:lnTo>
                <a:lnTo>
                  <a:pt x="377941" y="0"/>
                </a:lnTo>
                <a:close/>
              </a:path>
            </a:pathLst>
          </a:custGeom>
          <a:solidFill>
            <a:srgbClr val="D7A900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11" name="Espace réservé du numéro de diapositive 5">
            <a:extLst>
              <a:ext uri="{FF2B5EF4-FFF2-40B4-BE49-F238E27FC236}">
                <a16:creationId xmlns:a16="http://schemas.microsoft.com/office/drawing/2014/main" id="{57B7D2E8-FDAC-CE98-38C7-8877C307C4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2096750" y="6696075"/>
            <a:ext cx="503238" cy="503237"/>
          </a:xfrm>
          <a:prstGeom prst="rect">
            <a:avLst/>
          </a:prstGeom>
        </p:spPr>
        <p:txBody>
          <a:bodyPr anchor="ctr"/>
          <a:lstStyle>
            <a:lvl1pPr>
              <a:defRPr sz="1200">
                <a:solidFill>
                  <a:schemeClr val="bg1"/>
                </a:solidFill>
              </a:defRPr>
            </a:lvl1pPr>
          </a:lstStyle>
          <a:p>
            <a:fld id="{5A1725D8-FDD7-4DE8-A9A0-8030FFF487A6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FD193FCE-59D6-6AF5-D67B-7330F4021E67}"/>
              </a:ext>
            </a:extLst>
          </p:cNvPr>
          <p:cNvSpPr txBox="1"/>
          <p:nvPr userDrawn="1"/>
        </p:nvSpPr>
        <p:spPr>
          <a:xfrm>
            <a:off x="1303309" y="308408"/>
            <a:ext cx="10793442" cy="7848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fr-FR" sz="4500" b="1">
                <a:solidFill>
                  <a:srgbClr val="00538B"/>
                </a:solidFill>
              </a:rPr>
              <a:t>Nous contacter </a:t>
            </a:r>
          </a:p>
        </p:txBody>
      </p:sp>
      <p:sp>
        <p:nvSpPr>
          <p:cNvPr id="21" name="Espace réservé pour une image  18">
            <a:extLst>
              <a:ext uri="{FF2B5EF4-FFF2-40B4-BE49-F238E27FC236}">
                <a16:creationId xmlns:a16="http://schemas.microsoft.com/office/drawing/2014/main" id="{81EA39E0-70C0-9FE0-6920-14D05AF435D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4842381" y="5749042"/>
            <a:ext cx="658498" cy="784657"/>
          </a:xfrm>
          <a:custGeom>
            <a:avLst/>
            <a:gdLst>
              <a:gd name="connsiteX0" fmla="*/ 1857401 w 3714734"/>
              <a:gd name="connsiteY0" fmla="*/ 1 h 4426427"/>
              <a:gd name="connsiteX1" fmla="*/ 3501403 w 3714734"/>
              <a:gd name="connsiteY1" fmla="*/ 487620 h 4426427"/>
              <a:gd name="connsiteX2" fmla="*/ 3501403 w 3714734"/>
              <a:gd name="connsiteY2" fmla="*/ 487711 h 4426427"/>
              <a:gd name="connsiteX3" fmla="*/ 1857401 w 3714734"/>
              <a:gd name="connsiteY3" fmla="*/ 4426427 h 4426427"/>
              <a:gd name="connsiteX4" fmla="*/ 213308 w 3714734"/>
              <a:gd name="connsiteY4" fmla="*/ 487620 h 4426427"/>
              <a:gd name="connsiteX5" fmla="*/ 1857401 w 3714734"/>
              <a:gd name="connsiteY5" fmla="*/ 1 h 4426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14734" h="4426427">
                <a:moveTo>
                  <a:pt x="1857401" y="1"/>
                </a:moveTo>
                <a:cubicBezTo>
                  <a:pt x="2083855" y="1"/>
                  <a:pt x="2785502" y="-725"/>
                  <a:pt x="3501403" y="487620"/>
                </a:cubicBezTo>
                <a:lnTo>
                  <a:pt x="3501403" y="487711"/>
                </a:lnTo>
                <a:cubicBezTo>
                  <a:pt x="3855791" y="1290361"/>
                  <a:pt x="4026398" y="3683151"/>
                  <a:pt x="1857401" y="4426427"/>
                </a:cubicBezTo>
                <a:cubicBezTo>
                  <a:pt x="-311596" y="3683060"/>
                  <a:pt x="-141079" y="1290270"/>
                  <a:pt x="213308" y="487620"/>
                </a:cubicBezTo>
                <a:cubicBezTo>
                  <a:pt x="929300" y="-725"/>
                  <a:pt x="1630947" y="1"/>
                  <a:pt x="1857401" y="1"/>
                </a:cubicBezTo>
                <a:close/>
              </a:path>
            </a:pathLst>
          </a:custGeom>
          <a:blipFill dpi="0" rotWithShape="1">
            <a:blip r:embed="rId5"/>
            <a:srcRect/>
            <a:stretch>
              <a:fillRect r="-20000"/>
            </a:stretch>
          </a:blipFill>
        </p:spPr>
        <p:txBody>
          <a:bodyPr wrap="square">
            <a:noAutofit/>
          </a:bodyPr>
          <a:lstStyle/>
          <a:p>
            <a:endParaRPr lang="fr-FR"/>
          </a:p>
        </p:txBody>
      </p:sp>
      <p:sp>
        <p:nvSpPr>
          <p:cNvPr id="27" name="Espace réservé du texte 7">
            <a:extLst>
              <a:ext uri="{FF2B5EF4-FFF2-40B4-BE49-F238E27FC236}">
                <a16:creationId xmlns:a16="http://schemas.microsoft.com/office/drawing/2014/main" id="{75D347AC-4CC0-416F-C2E1-DE28C21F0021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5688827" y="5784826"/>
            <a:ext cx="2591574" cy="234974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tx1"/>
                </a:solidFill>
              </a:defRPr>
            </a:lvl1pPr>
          </a:lstStyle>
          <a:p>
            <a:r>
              <a:rPr lang="fr-FR"/>
              <a:t>Prénom Nom</a:t>
            </a:r>
          </a:p>
        </p:txBody>
      </p:sp>
      <p:sp>
        <p:nvSpPr>
          <p:cNvPr id="28" name="Espace réservé du texte 7">
            <a:extLst>
              <a:ext uri="{FF2B5EF4-FFF2-40B4-BE49-F238E27FC236}">
                <a16:creationId xmlns:a16="http://schemas.microsoft.com/office/drawing/2014/main" id="{36EC6160-A8DA-0F61-6A62-81F0F83C2E3C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5688827" y="6019800"/>
            <a:ext cx="2591573" cy="513899"/>
          </a:xfr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tx1"/>
                </a:solidFill>
              </a:defRPr>
            </a:lvl1pPr>
          </a:lstStyle>
          <a:p>
            <a:r>
              <a:rPr lang="fr-FR"/>
              <a:t>Poste et contact</a:t>
            </a:r>
          </a:p>
        </p:txBody>
      </p:sp>
    </p:spTree>
    <p:extLst>
      <p:ext uri="{BB962C8B-B14F-4D97-AF65-F5344CB8AC3E}">
        <p14:creationId xmlns:p14="http://schemas.microsoft.com/office/powerpoint/2010/main" val="24827828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ubVET - Slide charte graphiq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1EC8A97E-63E6-84C4-E923-EC0AEDB6DD4A}"/>
              </a:ext>
            </a:extLst>
          </p:cNvPr>
          <p:cNvSpPr/>
          <p:nvPr userDrawn="1"/>
        </p:nvSpPr>
        <p:spPr>
          <a:xfrm>
            <a:off x="503238" y="250824"/>
            <a:ext cx="11593512" cy="899999"/>
          </a:xfrm>
          <a:prstGeom prst="roundRect">
            <a:avLst/>
          </a:prstGeom>
          <a:solidFill>
            <a:srgbClr val="F7EE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9" name="Graphique 8">
            <a:extLst>
              <a:ext uri="{FF2B5EF4-FFF2-40B4-BE49-F238E27FC236}">
                <a16:creationId xmlns:a16="http://schemas.microsoft.com/office/drawing/2014/main" id="{FD26915D-F843-2A19-DEE5-6E6FA277F2F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9273" y="413732"/>
            <a:ext cx="468000" cy="574186"/>
          </a:xfrm>
          <a:prstGeom prst="rect">
            <a:avLst/>
          </a:prstGeom>
        </p:spPr>
      </p:pic>
      <p:sp>
        <p:nvSpPr>
          <p:cNvPr id="10" name="Graphique 15">
            <a:extLst>
              <a:ext uri="{FF2B5EF4-FFF2-40B4-BE49-F238E27FC236}">
                <a16:creationId xmlns:a16="http://schemas.microsoft.com/office/drawing/2014/main" id="{9F7A6116-D669-3499-0A07-C31981DDF808}"/>
              </a:ext>
            </a:extLst>
          </p:cNvPr>
          <p:cNvSpPr/>
          <p:nvPr userDrawn="1"/>
        </p:nvSpPr>
        <p:spPr>
          <a:xfrm>
            <a:off x="12096750" y="6698752"/>
            <a:ext cx="503238" cy="503238"/>
          </a:xfrm>
          <a:custGeom>
            <a:avLst/>
            <a:gdLst>
              <a:gd name="connsiteX0" fmla="*/ 377941 w 377940"/>
              <a:gd name="connsiteY0" fmla="*/ 0 h 378047"/>
              <a:gd name="connsiteX1" fmla="*/ 43328 w 377940"/>
              <a:gd name="connsiteY1" fmla="*/ 83249 h 378047"/>
              <a:gd name="connsiteX2" fmla="*/ 7895 w 377940"/>
              <a:gd name="connsiteY2" fmla="*/ 378047 h 378047"/>
              <a:gd name="connsiteX3" fmla="*/ 377941 w 377940"/>
              <a:gd name="connsiteY3" fmla="*/ 378047 h 378047"/>
              <a:gd name="connsiteX4" fmla="*/ 377941 w 377940"/>
              <a:gd name="connsiteY4" fmla="*/ 0 h 378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7940" h="378047">
                <a:moveTo>
                  <a:pt x="377941" y="0"/>
                </a:moveTo>
                <a:cubicBezTo>
                  <a:pt x="331840" y="0"/>
                  <a:pt x="189060" y="-95"/>
                  <a:pt x="43328" y="83249"/>
                </a:cubicBezTo>
                <a:cubicBezTo>
                  <a:pt x="11324" y="144113"/>
                  <a:pt x="-13251" y="258509"/>
                  <a:pt x="7895" y="378047"/>
                </a:cubicBezTo>
                <a:lnTo>
                  <a:pt x="377941" y="378047"/>
                </a:lnTo>
                <a:lnTo>
                  <a:pt x="377941" y="0"/>
                </a:lnTo>
                <a:close/>
              </a:path>
            </a:pathLst>
          </a:custGeom>
          <a:solidFill>
            <a:srgbClr val="D7A900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11" name="Espace réservé du numéro de diapositive 5">
            <a:extLst>
              <a:ext uri="{FF2B5EF4-FFF2-40B4-BE49-F238E27FC236}">
                <a16:creationId xmlns:a16="http://schemas.microsoft.com/office/drawing/2014/main" id="{57B7D2E8-FDAC-CE98-38C7-8877C307C4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2096750" y="6696075"/>
            <a:ext cx="503238" cy="503237"/>
          </a:xfrm>
          <a:prstGeom prst="rect">
            <a:avLst/>
          </a:prstGeom>
        </p:spPr>
        <p:txBody>
          <a:bodyPr anchor="ctr"/>
          <a:lstStyle>
            <a:lvl1pPr>
              <a:defRPr sz="1200">
                <a:solidFill>
                  <a:schemeClr val="bg1"/>
                </a:solidFill>
              </a:defRPr>
            </a:lvl1pPr>
          </a:lstStyle>
          <a:p>
            <a:fld id="{5A1725D8-FDD7-4DE8-A9A0-8030FFF487A6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FD193FCE-59D6-6AF5-D67B-7330F4021E67}"/>
              </a:ext>
            </a:extLst>
          </p:cNvPr>
          <p:cNvSpPr txBox="1"/>
          <p:nvPr userDrawn="1"/>
        </p:nvSpPr>
        <p:spPr>
          <a:xfrm>
            <a:off x="1303308" y="308694"/>
            <a:ext cx="10793442" cy="7848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fr-FR" sz="4500" b="1">
                <a:solidFill>
                  <a:srgbClr val="00538B"/>
                </a:solidFill>
              </a:rPr>
              <a:t>Règles graphiques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845026F5-68C8-B4EB-0BB4-ADFD9256B77C}"/>
              </a:ext>
            </a:extLst>
          </p:cNvPr>
          <p:cNvSpPr txBox="1"/>
          <p:nvPr userDrawn="1"/>
        </p:nvSpPr>
        <p:spPr>
          <a:xfrm>
            <a:off x="498018" y="1350203"/>
            <a:ext cx="115935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0">
                <a:solidFill>
                  <a:schemeClr val="accent3"/>
                </a:solidFill>
              </a:rPr>
              <a:t>Slide à supprimer à la fin de votre document</a:t>
            </a:r>
            <a:endParaRPr lang="fr-FR" sz="1600" b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3FDD4661-7B91-AE08-C002-9EE360937994}"/>
              </a:ext>
            </a:extLst>
          </p:cNvPr>
          <p:cNvSpPr txBox="1"/>
          <p:nvPr userDrawn="1"/>
        </p:nvSpPr>
        <p:spPr>
          <a:xfrm>
            <a:off x="504826" y="1872900"/>
            <a:ext cx="57959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>
                <a:solidFill>
                  <a:schemeClr val="accent1"/>
                </a:solidFill>
              </a:rPr>
              <a:t>Couleur :</a:t>
            </a:r>
          </a:p>
        </p:txBody>
      </p:sp>
      <p:sp>
        <p:nvSpPr>
          <p:cNvPr id="17" name="Graphique 22">
            <a:extLst>
              <a:ext uri="{FF2B5EF4-FFF2-40B4-BE49-F238E27FC236}">
                <a16:creationId xmlns:a16="http://schemas.microsoft.com/office/drawing/2014/main" id="{F2570F96-80C0-ADAF-04B7-D4BE3CF2FF76}"/>
              </a:ext>
            </a:extLst>
          </p:cNvPr>
          <p:cNvSpPr/>
          <p:nvPr userDrawn="1"/>
        </p:nvSpPr>
        <p:spPr>
          <a:xfrm>
            <a:off x="498018" y="2520651"/>
            <a:ext cx="908877" cy="1076246"/>
          </a:xfrm>
          <a:custGeom>
            <a:avLst/>
            <a:gdLst>
              <a:gd name="connsiteX0" fmla="*/ 856682 w 908877"/>
              <a:gd name="connsiteY0" fmla="*/ 118560 h 1076246"/>
              <a:gd name="connsiteX1" fmla="*/ 454447 w 908877"/>
              <a:gd name="connsiteY1" fmla="*/ 0 h 1076246"/>
              <a:gd name="connsiteX2" fmla="*/ 52190 w 908877"/>
              <a:gd name="connsiteY2" fmla="*/ 118560 h 1076246"/>
              <a:gd name="connsiteX3" fmla="*/ 454447 w 908877"/>
              <a:gd name="connsiteY3" fmla="*/ 1076247 h 1076246"/>
              <a:gd name="connsiteX4" fmla="*/ 856682 w 908877"/>
              <a:gd name="connsiteY4" fmla="*/ 118582 h 1076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8877" h="1076246">
                <a:moveTo>
                  <a:pt x="856682" y="118560"/>
                </a:moveTo>
                <a:cubicBezTo>
                  <a:pt x="681524" y="-177"/>
                  <a:pt x="509853" y="0"/>
                  <a:pt x="454447" y="0"/>
                </a:cubicBezTo>
                <a:cubicBezTo>
                  <a:pt x="399041" y="0"/>
                  <a:pt x="227370" y="-177"/>
                  <a:pt x="52190" y="118560"/>
                </a:cubicBezTo>
                <a:cubicBezTo>
                  <a:pt x="-34518" y="313718"/>
                  <a:pt x="-76238" y="895504"/>
                  <a:pt x="454447" y="1076247"/>
                </a:cubicBezTo>
                <a:cubicBezTo>
                  <a:pt x="985132" y="895526"/>
                  <a:pt x="943389" y="313740"/>
                  <a:pt x="856682" y="118582"/>
                </a:cubicBezTo>
              </a:path>
            </a:pathLst>
          </a:custGeom>
          <a:solidFill>
            <a:schemeClr val="accent1"/>
          </a:solidFill>
          <a:ln w="2196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CC8927E4-DBC2-D04A-D1FB-AEEF0868C8AD}"/>
              </a:ext>
            </a:extLst>
          </p:cNvPr>
          <p:cNvSpPr txBox="1"/>
          <p:nvPr userDrawn="1"/>
        </p:nvSpPr>
        <p:spPr>
          <a:xfrm>
            <a:off x="1580794" y="2519679"/>
            <a:ext cx="471999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1">
                <a:solidFill>
                  <a:schemeClr val="accent3"/>
                </a:solidFill>
              </a:rPr>
              <a:t>Le doré ClubVET</a:t>
            </a:r>
          </a:p>
          <a:p>
            <a:r>
              <a:rPr lang="fr-FR" sz="1600" b="0" i="0" u="none" strike="noStrike" baseline="0">
                <a:solidFill>
                  <a:srgbClr val="001F40"/>
                </a:solidFill>
                <a:latin typeface="Be Vietnam Pro" pitchFamily="2" charset="0"/>
              </a:rPr>
              <a:t>C’est la couleur principale de la marque. Elle doit représenter au moins 60% des couleurs utilisées et non de l’espace du support.</a:t>
            </a:r>
            <a:endParaRPr lang="fr-FR" sz="1600" b="1"/>
          </a:p>
        </p:txBody>
      </p:sp>
      <p:sp>
        <p:nvSpPr>
          <p:cNvPr id="21" name="Graphique 22">
            <a:extLst>
              <a:ext uri="{FF2B5EF4-FFF2-40B4-BE49-F238E27FC236}">
                <a16:creationId xmlns:a16="http://schemas.microsoft.com/office/drawing/2014/main" id="{8EB19A85-2D9E-4D1B-1DC4-B570C6E45AA1}"/>
              </a:ext>
            </a:extLst>
          </p:cNvPr>
          <p:cNvSpPr/>
          <p:nvPr userDrawn="1"/>
        </p:nvSpPr>
        <p:spPr>
          <a:xfrm>
            <a:off x="498018" y="3890857"/>
            <a:ext cx="908877" cy="1076246"/>
          </a:xfrm>
          <a:custGeom>
            <a:avLst/>
            <a:gdLst>
              <a:gd name="connsiteX0" fmla="*/ 856682 w 908877"/>
              <a:gd name="connsiteY0" fmla="*/ 118560 h 1076246"/>
              <a:gd name="connsiteX1" fmla="*/ 454447 w 908877"/>
              <a:gd name="connsiteY1" fmla="*/ 0 h 1076246"/>
              <a:gd name="connsiteX2" fmla="*/ 52190 w 908877"/>
              <a:gd name="connsiteY2" fmla="*/ 118560 h 1076246"/>
              <a:gd name="connsiteX3" fmla="*/ 454447 w 908877"/>
              <a:gd name="connsiteY3" fmla="*/ 1076247 h 1076246"/>
              <a:gd name="connsiteX4" fmla="*/ 856682 w 908877"/>
              <a:gd name="connsiteY4" fmla="*/ 118582 h 1076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8877" h="1076246">
                <a:moveTo>
                  <a:pt x="856682" y="118560"/>
                </a:moveTo>
                <a:cubicBezTo>
                  <a:pt x="681524" y="-177"/>
                  <a:pt x="509853" y="0"/>
                  <a:pt x="454447" y="0"/>
                </a:cubicBezTo>
                <a:cubicBezTo>
                  <a:pt x="399041" y="0"/>
                  <a:pt x="227370" y="-177"/>
                  <a:pt x="52190" y="118560"/>
                </a:cubicBezTo>
                <a:cubicBezTo>
                  <a:pt x="-34518" y="313718"/>
                  <a:pt x="-76238" y="895504"/>
                  <a:pt x="454447" y="1076247"/>
                </a:cubicBezTo>
                <a:cubicBezTo>
                  <a:pt x="985132" y="895526"/>
                  <a:pt x="943389" y="313740"/>
                  <a:pt x="856682" y="118582"/>
                </a:cubicBezTo>
              </a:path>
            </a:pathLst>
          </a:custGeom>
          <a:solidFill>
            <a:schemeClr val="tx2"/>
          </a:solidFill>
          <a:ln w="2196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A2036049-DFEA-7759-B90B-5D256031E37F}"/>
              </a:ext>
            </a:extLst>
          </p:cNvPr>
          <p:cNvSpPr txBox="1"/>
          <p:nvPr userDrawn="1"/>
        </p:nvSpPr>
        <p:spPr>
          <a:xfrm>
            <a:off x="1580794" y="3889885"/>
            <a:ext cx="471999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1">
                <a:solidFill>
                  <a:schemeClr val="accent3"/>
                </a:solidFill>
              </a:rPr>
              <a:t>Le bleu ClubVET :</a:t>
            </a:r>
          </a:p>
          <a:p>
            <a:r>
              <a:rPr lang="fr-FR" sz="1600" b="0" i="0" u="none" strike="noStrike" baseline="0">
                <a:solidFill>
                  <a:srgbClr val="001F40"/>
                </a:solidFill>
                <a:latin typeface="Be Vietnam Pro" pitchFamily="2" charset="0"/>
              </a:rPr>
              <a:t>C’est la couleur qui accompagne le doré. Elle doit représenter au moins 20% de n’importe quel support.</a:t>
            </a:r>
            <a:endParaRPr lang="fr-FR" sz="1600" b="1"/>
          </a:p>
        </p:txBody>
      </p:sp>
      <p:sp>
        <p:nvSpPr>
          <p:cNvPr id="28" name="Graphique 22">
            <a:extLst>
              <a:ext uri="{FF2B5EF4-FFF2-40B4-BE49-F238E27FC236}">
                <a16:creationId xmlns:a16="http://schemas.microsoft.com/office/drawing/2014/main" id="{763DA8EB-40BE-632B-5B7E-6EEACEEB44E0}"/>
              </a:ext>
            </a:extLst>
          </p:cNvPr>
          <p:cNvSpPr/>
          <p:nvPr userDrawn="1"/>
        </p:nvSpPr>
        <p:spPr>
          <a:xfrm>
            <a:off x="497224" y="5261063"/>
            <a:ext cx="908877" cy="1076246"/>
          </a:xfrm>
          <a:custGeom>
            <a:avLst/>
            <a:gdLst>
              <a:gd name="connsiteX0" fmla="*/ 856682 w 908877"/>
              <a:gd name="connsiteY0" fmla="*/ 118560 h 1076246"/>
              <a:gd name="connsiteX1" fmla="*/ 454447 w 908877"/>
              <a:gd name="connsiteY1" fmla="*/ 0 h 1076246"/>
              <a:gd name="connsiteX2" fmla="*/ 52190 w 908877"/>
              <a:gd name="connsiteY2" fmla="*/ 118560 h 1076246"/>
              <a:gd name="connsiteX3" fmla="*/ 454447 w 908877"/>
              <a:gd name="connsiteY3" fmla="*/ 1076247 h 1076246"/>
              <a:gd name="connsiteX4" fmla="*/ 856682 w 908877"/>
              <a:gd name="connsiteY4" fmla="*/ 118582 h 1076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8877" h="1076246">
                <a:moveTo>
                  <a:pt x="856682" y="118560"/>
                </a:moveTo>
                <a:cubicBezTo>
                  <a:pt x="681524" y="-177"/>
                  <a:pt x="509853" y="0"/>
                  <a:pt x="454447" y="0"/>
                </a:cubicBezTo>
                <a:cubicBezTo>
                  <a:pt x="399041" y="0"/>
                  <a:pt x="227370" y="-177"/>
                  <a:pt x="52190" y="118560"/>
                </a:cubicBezTo>
                <a:cubicBezTo>
                  <a:pt x="-34518" y="313718"/>
                  <a:pt x="-76238" y="895504"/>
                  <a:pt x="454447" y="1076247"/>
                </a:cubicBezTo>
                <a:cubicBezTo>
                  <a:pt x="985132" y="895526"/>
                  <a:pt x="943389" y="313740"/>
                  <a:pt x="856682" y="118582"/>
                </a:cubicBezTo>
              </a:path>
            </a:pathLst>
          </a:custGeom>
          <a:solidFill>
            <a:schemeClr val="tx1"/>
          </a:solidFill>
          <a:ln w="2196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4DF01A73-02FF-0A38-D1E3-9EC987DC7B65}"/>
              </a:ext>
            </a:extLst>
          </p:cNvPr>
          <p:cNvSpPr txBox="1"/>
          <p:nvPr userDrawn="1"/>
        </p:nvSpPr>
        <p:spPr>
          <a:xfrm>
            <a:off x="1580000" y="5260091"/>
            <a:ext cx="47199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1">
                <a:solidFill>
                  <a:schemeClr val="accent3"/>
                </a:solidFill>
              </a:rPr>
              <a:t>Le bleu nuit ClubVET :</a:t>
            </a:r>
          </a:p>
          <a:p>
            <a:r>
              <a:rPr lang="fr-FR" sz="1600" b="0" i="0" u="none" strike="noStrike" baseline="0">
                <a:solidFill>
                  <a:srgbClr val="001F40"/>
                </a:solidFill>
                <a:latin typeface="Be Vietnam Pro" pitchFamily="2" charset="0"/>
              </a:rPr>
              <a:t>C’est le bleu ClubVet avec 70% de noir. Elle doit représenter au moins 10% des visuels.</a:t>
            </a:r>
          </a:p>
          <a:p>
            <a:r>
              <a:rPr lang="fr-FR" sz="1600" b="0" i="0" u="none" strike="noStrike" baseline="0">
                <a:solidFill>
                  <a:srgbClr val="001F40"/>
                </a:solidFill>
                <a:latin typeface="Be Vietnam Pro" pitchFamily="2" charset="0"/>
              </a:rPr>
              <a:t>Par exemple, sur des titres et des paragraphes.</a:t>
            </a:r>
            <a:endParaRPr lang="fr-FR" sz="1600" b="1"/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25143CF2-1377-B6AD-F8F3-56438203D66E}"/>
              </a:ext>
            </a:extLst>
          </p:cNvPr>
          <p:cNvSpPr txBox="1"/>
          <p:nvPr userDrawn="1"/>
        </p:nvSpPr>
        <p:spPr>
          <a:xfrm>
            <a:off x="6300788" y="1334966"/>
            <a:ext cx="57959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>
                <a:solidFill>
                  <a:schemeClr val="accent1"/>
                </a:solidFill>
              </a:rPr>
              <a:t>Typographie :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4752828C-61DE-C25F-E46C-3124B87BD94D}"/>
              </a:ext>
            </a:extLst>
          </p:cNvPr>
          <p:cNvSpPr txBox="1"/>
          <p:nvPr userDrawn="1"/>
        </p:nvSpPr>
        <p:spPr>
          <a:xfrm>
            <a:off x="6290348" y="2320522"/>
            <a:ext cx="58011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1">
                <a:solidFill>
                  <a:schemeClr val="accent3"/>
                </a:solidFill>
              </a:rPr>
              <a:t>Les sous titres sont en 16pt en gras</a:t>
            </a:r>
          </a:p>
          <a:p>
            <a:r>
              <a:rPr lang="fr-FR" sz="1600" b="0" i="0" u="none" strike="noStrike" baseline="0">
                <a:solidFill>
                  <a:srgbClr val="001F40"/>
                </a:solidFill>
                <a:latin typeface="Be Vietnam Pro" pitchFamily="2" charset="0"/>
              </a:rPr>
              <a:t>Le texte de paragraphe est en 16pt.</a:t>
            </a:r>
          </a:p>
          <a:p>
            <a:r>
              <a:rPr lang="fr-FR" sz="1600" b="0" i="0" u="none" strike="noStrike" baseline="0">
                <a:solidFill>
                  <a:srgbClr val="001F40"/>
                </a:solidFill>
                <a:latin typeface="Be Vietnam Pro" pitchFamily="2" charset="0"/>
              </a:rPr>
              <a:t>Récupérez ce paragraphe pour les niveaux :</a:t>
            </a:r>
            <a:endParaRPr lang="fr-FR" sz="1600" b="1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7A5BA8D0-5BAD-F5E5-272E-424557AA49E1}"/>
              </a:ext>
            </a:extLst>
          </p:cNvPr>
          <p:cNvSpPr txBox="1"/>
          <p:nvPr userDrawn="1"/>
        </p:nvSpPr>
        <p:spPr>
          <a:xfrm>
            <a:off x="6300788" y="1738131"/>
            <a:ext cx="57959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>
                <a:solidFill>
                  <a:schemeClr val="accent1"/>
                </a:solidFill>
              </a:rPr>
              <a:t>Les titres sont en 24pt  en gras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A28853F3-FD81-E337-E123-A34BB14F57E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16488" y="5201649"/>
            <a:ext cx="1503431" cy="1842915"/>
          </a:xfrm>
          <a:prstGeom prst="rect">
            <a:avLst/>
          </a:prstGeom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05827588-F4BD-81C6-69C7-2F21806EC2A1}"/>
              </a:ext>
            </a:extLst>
          </p:cNvPr>
          <p:cNvSpPr txBox="1"/>
          <p:nvPr userDrawn="1"/>
        </p:nvSpPr>
        <p:spPr>
          <a:xfrm>
            <a:off x="6291552" y="5224918"/>
            <a:ext cx="347759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600" b="0" i="0" u="none" strike="noStrike" baseline="0">
                <a:solidFill>
                  <a:srgbClr val="001F40"/>
                </a:solidFill>
                <a:latin typeface="+mn-lt"/>
              </a:rPr>
              <a:t>Vous pouvez également changer le style des puces :</a:t>
            </a:r>
            <a:endParaRPr lang="fr-FR" sz="1600" b="1">
              <a:latin typeface="+mn-lt"/>
            </a:endParaRPr>
          </a:p>
        </p:txBody>
      </p:sp>
      <p:sp>
        <p:nvSpPr>
          <p:cNvPr id="4" name="Espace réservé du texte 4">
            <a:extLst>
              <a:ext uri="{FF2B5EF4-FFF2-40B4-BE49-F238E27FC236}">
                <a16:creationId xmlns:a16="http://schemas.microsoft.com/office/drawing/2014/main" id="{4FB09281-4FDF-07B7-900F-72A973E2B27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304420" y="3241305"/>
            <a:ext cx="5797550" cy="20193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2394303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ubVET - Slide de f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que 7">
            <a:extLst>
              <a:ext uri="{FF2B5EF4-FFF2-40B4-BE49-F238E27FC236}">
                <a16:creationId xmlns:a16="http://schemas.microsoft.com/office/drawing/2014/main" id="{7C15AF9C-51E4-6309-6CC9-07FBF0B776F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77747" y="2519656"/>
            <a:ext cx="1844493" cy="21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78413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 Nego - Slide titre docu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3239" y="6079404"/>
            <a:ext cx="5796755" cy="616671"/>
          </a:xfrm>
        </p:spPr>
        <p:txBody>
          <a:bodyPr>
            <a:normAutofit/>
          </a:bodyPr>
          <a:lstStyle>
            <a:lvl1pPr marL="0" indent="0" algn="l">
              <a:buNone/>
              <a:defRPr sz="1600" b="0">
                <a:solidFill>
                  <a:schemeClr val="accent3"/>
                </a:solidFill>
                <a:latin typeface="+mn-lt"/>
              </a:defRPr>
            </a:lvl1pPr>
            <a:lvl2pPr marL="472516" indent="0" algn="ctr">
              <a:buNone/>
              <a:defRPr sz="2067"/>
            </a:lvl2pPr>
            <a:lvl3pPr marL="945032" indent="0" algn="ctr">
              <a:buNone/>
              <a:defRPr sz="1860"/>
            </a:lvl3pPr>
            <a:lvl4pPr marL="1417549" indent="0" algn="ctr">
              <a:buNone/>
              <a:defRPr sz="1654"/>
            </a:lvl4pPr>
            <a:lvl5pPr marL="1890065" indent="0" algn="ctr">
              <a:buNone/>
              <a:defRPr sz="1654"/>
            </a:lvl5pPr>
            <a:lvl6pPr marL="2362581" indent="0" algn="ctr">
              <a:buNone/>
              <a:defRPr sz="1654"/>
            </a:lvl6pPr>
            <a:lvl7pPr marL="2835097" indent="0" algn="ctr">
              <a:buNone/>
              <a:defRPr sz="1654"/>
            </a:lvl7pPr>
            <a:lvl8pPr marL="3307613" indent="0" algn="ctr">
              <a:buNone/>
              <a:defRPr sz="1654"/>
            </a:lvl8pPr>
            <a:lvl9pPr marL="3780130" indent="0" algn="ctr">
              <a:buNone/>
              <a:defRPr sz="1654"/>
            </a:lvl9pPr>
          </a:lstStyle>
          <a:p>
            <a:r>
              <a:rPr lang="fr-FR"/>
              <a:t>Modifiez le style des sous-titres du masque</a:t>
            </a:r>
            <a:endParaRPr lang="en-US"/>
          </a:p>
        </p:txBody>
      </p:sp>
      <p:sp>
        <p:nvSpPr>
          <p:cNvPr id="9" name="Espace réservé pour une image  3">
            <a:extLst>
              <a:ext uri="{FF2B5EF4-FFF2-40B4-BE49-F238E27FC236}">
                <a16:creationId xmlns:a16="http://schemas.microsoft.com/office/drawing/2014/main" id="{0CFF01AA-80F6-004D-03BD-8117859FDD3F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642774" y="503236"/>
            <a:ext cx="5197137" cy="6192839"/>
          </a:xfrm>
          <a:custGeom>
            <a:avLst/>
            <a:gdLst>
              <a:gd name="connsiteX0" fmla="*/ 1857401 w 3714734"/>
              <a:gd name="connsiteY0" fmla="*/ 1 h 4426427"/>
              <a:gd name="connsiteX1" fmla="*/ 3501403 w 3714734"/>
              <a:gd name="connsiteY1" fmla="*/ 487620 h 4426427"/>
              <a:gd name="connsiteX2" fmla="*/ 3501403 w 3714734"/>
              <a:gd name="connsiteY2" fmla="*/ 487711 h 4426427"/>
              <a:gd name="connsiteX3" fmla="*/ 1857401 w 3714734"/>
              <a:gd name="connsiteY3" fmla="*/ 4426427 h 4426427"/>
              <a:gd name="connsiteX4" fmla="*/ 213308 w 3714734"/>
              <a:gd name="connsiteY4" fmla="*/ 487620 h 4426427"/>
              <a:gd name="connsiteX5" fmla="*/ 1857401 w 3714734"/>
              <a:gd name="connsiteY5" fmla="*/ 1 h 4426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14734" h="4426427">
                <a:moveTo>
                  <a:pt x="1857401" y="1"/>
                </a:moveTo>
                <a:cubicBezTo>
                  <a:pt x="2083855" y="1"/>
                  <a:pt x="2785502" y="-725"/>
                  <a:pt x="3501403" y="487620"/>
                </a:cubicBezTo>
                <a:lnTo>
                  <a:pt x="3501403" y="487711"/>
                </a:lnTo>
                <a:cubicBezTo>
                  <a:pt x="3855791" y="1290361"/>
                  <a:pt x="4026398" y="3683151"/>
                  <a:pt x="1857401" y="4426427"/>
                </a:cubicBezTo>
                <a:cubicBezTo>
                  <a:pt x="-311596" y="3683060"/>
                  <a:pt x="-141079" y="1290270"/>
                  <a:pt x="213308" y="487620"/>
                </a:cubicBezTo>
                <a:cubicBezTo>
                  <a:pt x="929300" y="-725"/>
                  <a:pt x="1630947" y="1"/>
                  <a:pt x="1857401" y="1"/>
                </a:cubicBezTo>
                <a:close/>
              </a:path>
            </a:pathLst>
          </a:custGeom>
          <a:blipFill dpi="0" rotWithShape="1">
            <a:blip r:embed="rId2"/>
            <a:srcRect/>
            <a:stretch>
              <a:fillRect r="-80000"/>
            </a:stretch>
          </a:blipFill>
          <a:ln>
            <a:noFill/>
          </a:ln>
        </p:spPr>
        <p:txBody>
          <a:bodyPr wrap="square">
            <a:noAutofit/>
          </a:bodyPr>
          <a:lstStyle/>
          <a:p>
            <a:endParaRPr lang="fr-FR"/>
          </a:p>
        </p:txBody>
      </p:sp>
      <p:sp>
        <p:nvSpPr>
          <p:cNvPr id="10" name="Titre 9">
            <a:extLst>
              <a:ext uri="{FF2B5EF4-FFF2-40B4-BE49-F238E27FC236}">
                <a16:creationId xmlns:a16="http://schemas.microsoft.com/office/drawing/2014/main" id="{8A56E7C3-5284-B6CE-D1F1-1BE2536C61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3237" y="4413745"/>
            <a:ext cx="5797551" cy="1665659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pic>
        <p:nvPicPr>
          <p:cNvPr id="4" name="Graphique 3">
            <a:extLst>
              <a:ext uri="{FF2B5EF4-FFF2-40B4-BE49-F238E27FC236}">
                <a16:creationId xmlns:a16="http://schemas.microsoft.com/office/drawing/2014/main" id="{BC13ECD1-10E1-0ED9-F80C-37DCA63A561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03238" y="250825"/>
            <a:ext cx="1168800" cy="1440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C212F43-9060-9376-3B10-660EA9F16DC6}"/>
              </a:ext>
            </a:extLst>
          </p:cNvPr>
          <p:cNvSpPr/>
          <p:nvPr userDrawn="1"/>
        </p:nvSpPr>
        <p:spPr>
          <a:xfrm>
            <a:off x="0" y="6770255"/>
            <a:ext cx="11914909" cy="4290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197398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268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 Négo - Slide sommair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 : coins arrondis 7">
            <a:extLst>
              <a:ext uri="{FF2B5EF4-FFF2-40B4-BE49-F238E27FC236}">
                <a16:creationId xmlns:a16="http://schemas.microsoft.com/office/drawing/2014/main" id="{234C9D97-36D1-10B3-6B74-E1B2DCC3D3AF}"/>
              </a:ext>
            </a:extLst>
          </p:cNvPr>
          <p:cNvSpPr/>
          <p:nvPr userDrawn="1"/>
        </p:nvSpPr>
        <p:spPr>
          <a:xfrm>
            <a:off x="503238" y="250825"/>
            <a:ext cx="11593512" cy="9000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Graphique 15">
            <a:extLst>
              <a:ext uri="{FF2B5EF4-FFF2-40B4-BE49-F238E27FC236}">
                <a16:creationId xmlns:a16="http://schemas.microsoft.com/office/drawing/2014/main" id="{6AF04777-0618-5A96-2FE3-DA80453740C6}"/>
              </a:ext>
            </a:extLst>
          </p:cNvPr>
          <p:cNvSpPr/>
          <p:nvPr userDrawn="1"/>
        </p:nvSpPr>
        <p:spPr>
          <a:xfrm>
            <a:off x="12096750" y="6698752"/>
            <a:ext cx="503238" cy="503238"/>
          </a:xfrm>
          <a:custGeom>
            <a:avLst/>
            <a:gdLst>
              <a:gd name="connsiteX0" fmla="*/ 377941 w 377940"/>
              <a:gd name="connsiteY0" fmla="*/ 0 h 378047"/>
              <a:gd name="connsiteX1" fmla="*/ 43328 w 377940"/>
              <a:gd name="connsiteY1" fmla="*/ 83249 h 378047"/>
              <a:gd name="connsiteX2" fmla="*/ 7895 w 377940"/>
              <a:gd name="connsiteY2" fmla="*/ 378047 h 378047"/>
              <a:gd name="connsiteX3" fmla="*/ 377941 w 377940"/>
              <a:gd name="connsiteY3" fmla="*/ 378047 h 378047"/>
              <a:gd name="connsiteX4" fmla="*/ 377941 w 377940"/>
              <a:gd name="connsiteY4" fmla="*/ 0 h 378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7940" h="378047">
                <a:moveTo>
                  <a:pt x="377941" y="0"/>
                </a:moveTo>
                <a:cubicBezTo>
                  <a:pt x="331840" y="0"/>
                  <a:pt x="189060" y="-95"/>
                  <a:pt x="43328" y="83249"/>
                </a:cubicBezTo>
                <a:cubicBezTo>
                  <a:pt x="11324" y="144113"/>
                  <a:pt x="-13251" y="258509"/>
                  <a:pt x="7895" y="378047"/>
                </a:cubicBezTo>
                <a:lnTo>
                  <a:pt x="377941" y="378047"/>
                </a:lnTo>
                <a:lnTo>
                  <a:pt x="377941" y="0"/>
                </a:lnTo>
                <a:close/>
              </a:path>
            </a:pathLst>
          </a:custGeom>
          <a:solidFill>
            <a:schemeClr val="tx2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13" name="Espace réservé du numéro de diapositive 5">
            <a:extLst>
              <a:ext uri="{FF2B5EF4-FFF2-40B4-BE49-F238E27FC236}">
                <a16:creationId xmlns:a16="http://schemas.microsoft.com/office/drawing/2014/main" id="{17D3F5F6-40DB-A32B-640C-5785B3B62E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2096750" y="6696075"/>
            <a:ext cx="503238" cy="503237"/>
          </a:xfrm>
          <a:prstGeom prst="rect">
            <a:avLst/>
          </a:prstGeom>
        </p:spPr>
        <p:txBody>
          <a:bodyPr anchor="ctr"/>
          <a:lstStyle>
            <a:lvl1pPr>
              <a:defRPr sz="1200">
                <a:solidFill>
                  <a:schemeClr val="bg1"/>
                </a:solidFill>
              </a:defRPr>
            </a:lvl1pPr>
          </a:lstStyle>
          <a:p>
            <a:fld id="{5A1725D8-FDD7-4DE8-A9A0-8030FFF487A6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31" name="Espace réservé du texte 30">
            <a:extLst>
              <a:ext uri="{FF2B5EF4-FFF2-40B4-BE49-F238E27FC236}">
                <a16:creationId xmlns:a16="http://schemas.microsoft.com/office/drawing/2014/main" id="{0A0513EA-BB2F-0B3D-817C-EAEB3BFB66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03238" y="1898651"/>
            <a:ext cx="3887787" cy="723970"/>
          </a:xfrm>
        </p:spPr>
        <p:txBody>
          <a:bodyPr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fr-FR"/>
              <a:t>0</a:t>
            </a:r>
          </a:p>
        </p:txBody>
      </p:sp>
      <p:sp>
        <p:nvSpPr>
          <p:cNvPr id="32" name="Espace réservé du texte 30">
            <a:extLst>
              <a:ext uri="{FF2B5EF4-FFF2-40B4-BE49-F238E27FC236}">
                <a16:creationId xmlns:a16="http://schemas.microsoft.com/office/drawing/2014/main" id="{82B7EF93-2E7C-5ABB-64A8-30B8BA8DE85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03238" y="2746960"/>
            <a:ext cx="3887787" cy="307738"/>
          </a:xfrm>
        </p:spPr>
        <p:txBody>
          <a:bodyPr>
            <a:normAutofit/>
          </a:bodyPr>
          <a:lstStyle>
            <a:lvl1pPr algn="ctr">
              <a:defRPr sz="1600" b="0">
                <a:solidFill>
                  <a:schemeClr val="accent3"/>
                </a:solidFill>
              </a:defRPr>
            </a:lvl1pPr>
          </a:lstStyle>
          <a:p>
            <a:pPr lvl="0"/>
            <a:r>
              <a:rPr lang="fr-FR"/>
              <a:t>Titre de l’intercalaire</a:t>
            </a:r>
          </a:p>
        </p:txBody>
      </p:sp>
      <p:sp>
        <p:nvSpPr>
          <p:cNvPr id="33" name="Espace réservé du texte 30">
            <a:extLst>
              <a:ext uri="{FF2B5EF4-FFF2-40B4-BE49-F238E27FC236}">
                <a16:creationId xmlns:a16="http://schemas.microsoft.com/office/drawing/2014/main" id="{2DBFE91C-0C49-F13B-07DD-D75E21A5BA5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391025" y="1898651"/>
            <a:ext cx="3887787" cy="723970"/>
          </a:xfrm>
        </p:spPr>
        <p:txBody>
          <a:bodyPr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fr-FR"/>
              <a:t>0</a:t>
            </a:r>
          </a:p>
        </p:txBody>
      </p:sp>
      <p:sp>
        <p:nvSpPr>
          <p:cNvPr id="34" name="Espace réservé du texte 30">
            <a:extLst>
              <a:ext uri="{FF2B5EF4-FFF2-40B4-BE49-F238E27FC236}">
                <a16:creationId xmlns:a16="http://schemas.microsoft.com/office/drawing/2014/main" id="{3C22A784-8B72-389D-7A45-1E8C423C355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391025" y="2746960"/>
            <a:ext cx="3887787" cy="307738"/>
          </a:xfrm>
        </p:spPr>
        <p:txBody>
          <a:bodyPr>
            <a:normAutofit/>
          </a:bodyPr>
          <a:lstStyle>
            <a:lvl1pPr algn="ctr">
              <a:defRPr sz="1600" b="0">
                <a:solidFill>
                  <a:schemeClr val="accent3"/>
                </a:solidFill>
              </a:defRPr>
            </a:lvl1pPr>
          </a:lstStyle>
          <a:p>
            <a:pPr lvl="0"/>
            <a:r>
              <a:rPr lang="fr-FR"/>
              <a:t>Titre de l’intercalaire</a:t>
            </a:r>
          </a:p>
        </p:txBody>
      </p:sp>
      <p:sp>
        <p:nvSpPr>
          <p:cNvPr id="35" name="Espace réservé du texte 30">
            <a:extLst>
              <a:ext uri="{FF2B5EF4-FFF2-40B4-BE49-F238E27FC236}">
                <a16:creationId xmlns:a16="http://schemas.microsoft.com/office/drawing/2014/main" id="{D5446BB9-FC11-BF85-FE6E-5E52748897B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278812" y="1898651"/>
            <a:ext cx="3887787" cy="723970"/>
          </a:xfrm>
        </p:spPr>
        <p:txBody>
          <a:bodyPr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fr-FR"/>
              <a:t>0</a:t>
            </a:r>
          </a:p>
        </p:txBody>
      </p:sp>
      <p:sp>
        <p:nvSpPr>
          <p:cNvPr id="36" name="Espace réservé du texte 30">
            <a:extLst>
              <a:ext uri="{FF2B5EF4-FFF2-40B4-BE49-F238E27FC236}">
                <a16:creationId xmlns:a16="http://schemas.microsoft.com/office/drawing/2014/main" id="{7DB52ACE-0B53-08AA-2EFE-E7EB72D668D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278812" y="2746960"/>
            <a:ext cx="3887787" cy="307738"/>
          </a:xfrm>
        </p:spPr>
        <p:txBody>
          <a:bodyPr>
            <a:normAutofit/>
          </a:bodyPr>
          <a:lstStyle>
            <a:lvl1pPr algn="ctr">
              <a:defRPr sz="1600" b="0">
                <a:solidFill>
                  <a:schemeClr val="accent3"/>
                </a:solidFill>
              </a:defRPr>
            </a:lvl1pPr>
          </a:lstStyle>
          <a:p>
            <a:pPr lvl="0"/>
            <a:r>
              <a:rPr lang="fr-FR"/>
              <a:t>Titre de l’intercalaire</a:t>
            </a:r>
          </a:p>
        </p:txBody>
      </p:sp>
      <p:sp>
        <p:nvSpPr>
          <p:cNvPr id="37" name="Espace réservé du texte 30">
            <a:extLst>
              <a:ext uri="{FF2B5EF4-FFF2-40B4-BE49-F238E27FC236}">
                <a16:creationId xmlns:a16="http://schemas.microsoft.com/office/drawing/2014/main" id="{CBF927BB-149D-60AB-DF40-327FE3F864B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03238" y="3237671"/>
            <a:ext cx="3887787" cy="723970"/>
          </a:xfrm>
        </p:spPr>
        <p:txBody>
          <a:bodyPr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fr-FR"/>
              <a:t>0</a:t>
            </a:r>
          </a:p>
        </p:txBody>
      </p:sp>
      <p:sp>
        <p:nvSpPr>
          <p:cNvPr id="38" name="Espace réservé du texte 30">
            <a:extLst>
              <a:ext uri="{FF2B5EF4-FFF2-40B4-BE49-F238E27FC236}">
                <a16:creationId xmlns:a16="http://schemas.microsoft.com/office/drawing/2014/main" id="{330EBD2F-4EDF-3969-BCFD-295381EFF29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03238" y="4085980"/>
            <a:ext cx="3887787" cy="307738"/>
          </a:xfrm>
        </p:spPr>
        <p:txBody>
          <a:bodyPr>
            <a:normAutofit/>
          </a:bodyPr>
          <a:lstStyle>
            <a:lvl1pPr algn="ctr">
              <a:defRPr sz="1600" b="0">
                <a:solidFill>
                  <a:schemeClr val="accent3"/>
                </a:solidFill>
              </a:defRPr>
            </a:lvl1pPr>
          </a:lstStyle>
          <a:p>
            <a:pPr lvl="0"/>
            <a:r>
              <a:rPr lang="fr-FR"/>
              <a:t>Titre de l’intercalaire</a:t>
            </a:r>
          </a:p>
        </p:txBody>
      </p:sp>
      <p:sp>
        <p:nvSpPr>
          <p:cNvPr id="39" name="Espace réservé du texte 30">
            <a:extLst>
              <a:ext uri="{FF2B5EF4-FFF2-40B4-BE49-F238E27FC236}">
                <a16:creationId xmlns:a16="http://schemas.microsoft.com/office/drawing/2014/main" id="{8F23E740-9BA5-59FA-0700-C0F19CC5257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391025" y="3237671"/>
            <a:ext cx="3887787" cy="723970"/>
          </a:xfrm>
        </p:spPr>
        <p:txBody>
          <a:bodyPr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fr-FR"/>
              <a:t>0</a:t>
            </a:r>
          </a:p>
        </p:txBody>
      </p:sp>
      <p:sp>
        <p:nvSpPr>
          <p:cNvPr id="40" name="Espace réservé du texte 30">
            <a:extLst>
              <a:ext uri="{FF2B5EF4-FFF2-40B4-BE49-F238E27FC236}">
                <a16:creationId xmlns:a16="http://schemas.microsoft.com/office/drawing/2014/main" id="{9A0C7C4D-57C0-0C1A-50AC-3BF42B08C025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391025" y="4085980"/>
            <a:ext cx="3887787" cy="307738"/>
          </a:xfrm>
        </p:spPr>
        <p:txBody>
          <a:bodyPr>
            <a:normAutofit/>
          </a:bodyPr>
          <a:lstStyle>
            <a:lvl1pPr algn="ctr">
              <a:defRPr sz="1600" b="0">
                <a:solidFill>
                  <a:schemeClr val="accent3"/>
                </a:solidFill>
              </a:defRPr>
            </a:lvl1pPr>
          </a:lstStyle>
          <a:p>
            <a:pPr lvl="0"/>
            <a:r>
              <a:rPr lang="fr-FR"/>
              <a:t>Titre de l’intercalaire</a:t>
            </a:r>
          </a:p>
        </p:txBody>
      </p:sp>
      <p:sp>
        <p:nvSpPr>
          <p:cNvPr id="41" name="Espace réservé du texte 30">
            <a:extLst>
              <a:ext uri="{FF2B5EF4-FFF2-40B4-BE49-F238E27FC236}">
                <a16:creationId xmlns:a16="http://schemas.microsoft.com/office/drawing/2014/main" id="{73D0594F-2F62-52A8-9DF3-E8B00DF7E583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278812" y="3237671"/>
            <a:ext cx="3887787" cy="723970"/>
          </a:xfrm>
        </p:spPr>
        <p:txBody>
          <a:bodyPr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fr-FR"/>
              <a:t>0</a:t>
            </a:r>
          </a:p>
        </p:txBody>
      </p:sp>
      <p:sp>
        <p:nvSpPr>
          <p:cNvPr id="42" name="Espace réservé du texte 30">
            <a:extLst>
              <a:ext uri="{FF2B5EF4-FFF2-40B4-BE49-F238E27FC236}">
                <a16:creationId xmlns:a16="http://schemas.microsoft.com/office/drawing/2014/main" id="{2B9B3FB3-0894-81D2-C4E3-3A7C7ACC9E5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278812" y="4085980"/>
            <a:ext cx="3887787" cy="307738"/>
          </a:xfrm>
        </p:spPr>
        <p:txBody>
          <a:bodyPr>
            <a:normAutofit/>
          </a:bodyPr>
          <a:lstStyle>
            <a:lvl1pPr algn="ctr">
              <a:defRPr sz="1600" b="0">
                <a:solidFill>
                  <a:schemeClr val="accent3"/>
                </a:solidFill>
              </a:defRPr>
            </a:lvl1pPr>
          </a:lstStyle>
          <a:p>
            <a:pPr lvl="0"/>
            <a:r>
              <a:rPr lang="fr-FR"/>
              <a:t>Titre de l’intercalaire</a:t>
            </a:r>
          </a:p>
        </p:txBody>
      </p:sp>
      <p:sp>
        <p:nvSpPr>
          <p:cNvPr id="43" name="Espace réservé du texte 30">
            <a:extLst>
              <a:ext uri="{FF2B5EF4-FFF2-40B4-BE49-F238E27FC236}">
                <a16:creationId xmlns:a16="http://schemas.microsoft.com/office/drawing/2014/main" id="{9E5FB98E-BE6F-6DB9-E38D-90213C8B7DA1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03238" y="4699387"/>
            <a:ext cx="3887787" cy="723970"/>
          </a:xfrm>
        </p:spPr>
        <p:txBody>
          <a:bodyPr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fr-FR"/>
              <a:t>0</a:t>
            </a:r>
          </a:p>
        </p:txBody>
      </p:sp>
      <p:sp>
        <p:nvSpPr>
          <p:cNvPr id="44" name="Espace réservé du texte 30">
            <a:extLst>
              <a:ext uri="{FF2B5EF4-FFF2-40B4-BE49-F238E27FC236}">
                <a16:creationId xmlns:a16="http://schemas.microsoft.com/office/drawing/2014/main" id="{931B0CB9-6212-A243-8F77-1C96201BA4A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03238" y="5547696"/>
            <a:ext cx="3887787" cy="307738"/>
          </a:xfrm>
        </p:spPr>
        <p:txBody>
          <a:bodyPr>
            <a:normAutofit/>
          </a:bodyPr>
          <a:lstStyle>
            <a:lvl1pPr algn="ctr">
              <a:defRPr sz="1600" b="0">
                <a:solidFill>
                  <a:schemeClr val="accent3"/>
                </a:solidFill>
              </a:defRPr>
            </a:lvl1pPr>
          </a:lstStyle>
          <a:p>
            <a:pPr lvl="0"/>
            <a:r>
              <a:rPr lang="fr-FR"/>
              <a:t>Titre de l’intercalaire</a:t>
            </a:r>
          </a:p>
        </p:txBody>
      </p:sp>
      <p:sp>
        <p:nvSpPr>
          <p:cNvPr id="45" name="Espace réservé du texte 30">
            <a:extLst>
              <a:ext uri="{FF2B5EF4-FFF2-40B4-BE49-F238E27FC236}">
                <a16:creationId xmlns:a16="http://schemas.microsoft.com/office/drawing/2014/main" id="{1BCDAC36-8230-F513-C9BD-DF73488A896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391025" y="4699387"/>
            <a:ext cx="3887787" cy="723970"/>
          </a:xfrm>
        </p:spPr>
        <p:txBody>
          <a:bodyPr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fr-FR"/>
              <a:t>0</a:t>
            </a:r>
          </a:p>
        </p:txBody>
      </p:sp>
      <p:sp>
        <p:nvSpPr>
          <p:cNvPr id="46" name="Espace réservé du texte 30">
            <a:extLst>
              <a:ext uri="{FF2B5EF4-FFF2-40B4-BE49-F238E27FC236}">
                <a16:creationId xmlns:a16="http://schemas.microsoft.com/office/drawing/2014/main" id="{E34B8B8B-F2FD-D64F-C434-3DEE8CDD6C6B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391025" y="5547696"/>
            <a:ext cx="3887787" cy="307738"/>
          </a:xfrm>
        </p:spPr>
        <p:txBody>
          <a:bodyPr>
            <a:normAutofit/>
          </a:bodyPr>
          <a:lstStyle>
            <a:lvl1pPr algn="ctr">
              <a:defRPr sz="1600" b="0">
                <a:solidFill>
                  <a:schemeClr val="accent3"/>
                </a:solidFill>
              </a:defRPr>
            </a:lvl1pPr>
          </a:lstStyle>
          <a:p>
            <a:pPr lvl="0"/>
            <a:r>
              <a:rPr lang="fr-FR"/>
              <a:t>Titre de l’intercalaire</a:t>
            </a:r>
          </a:p>
        </p:txBody>
      </p:sp>
      <p:sp>
        <p:nvSpPr>
          <p:cNvPr id="47" name="Espace réservé du texte 30">
            <a:extLst>
              <a:ext uri="{FF2B5EF4-FFF2-40B4-BE49-F238E27FC236}">
                <a16:creationId xmlns:a16="http://schemas.microsoft.com/office/drawing/2014/main" id="{FB945A84-1ECE-67A4-4539-B98EA18E79F4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8278812" y="4699387"/>
            <a:ext cx="3887787" cy="723970"/>
          </a:xfrm>
        </p:spPr>
        <p:txBody>
          <a:bodyPr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fr-FR"/>
              <a:t>0</a:t>
            </a:r>
          </a:p>
        </p:txBody>
      </p:sp>
      <p:sp>
        <p:nvSpPr>
          <p:cNvPr id="48" name="Espace réservé du texte 30">
            <a:extLst>
              <a:ext uri="{FF2B5EF4-FFF2-40B4-BE49-F238E27FC236}">
                <a16:creationId xmlns:a16="http://schemas.microsoft.com/office/drawing/2014/main" id="{CD2C221E-C83A-F954-A2F7-427D4CFD1CC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8278812" y="5547696"/>
            <a:ext cx="3887787" cy="307738"/>
          </a:xfrm>
        </p:spPr>
        <p:txBody>
          <a:bodyPr>
            <a:normAutofit/>
          </a:bodyPr>
          <a:lstStyle>
            <a:lvl1pPr algn="ctr">
              <a:defRPr sz="1600" b="0">
                <a:solidFill>
                  <a:schemeClr val="accent3"/>
                </a:solidFill>
              </a:defRPr>
            </a:lvl1pPr>
          </a:lstStyle>
          <a:p>
            <a:pPr lvl="0"/>
            <a:r>
              <a:rPr lang="fr-FR"/>
              <a:t>Titre de l’intercalaire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CA078FD4-9964-FC58-4DDB-82229CF46787}"/>
              </a:ext>
            </a:extLst>
          </p:cNvPr>
          <p:cNvSpPr txBox="1"/>
          <p:nvPr userDrawn="1"/>
        </p:nvSpPr>
        <p:spPr>
          <a:xfrm>
            <a:off x="1303308" y="308408"/>
            <a:ext cx="10793443" cy="7848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fr-FR" sz="4500" b="1">
                <a:solidFill>
                  <a:schemeClr val="accent1"/>
                </a:solidFill>
              </a:rPr>
              <a:t>Sommaire</a:t>
            </a:r>
          </a:p>
        </p:txBody>
      </p:sp>
      <p:pic>
        <p:nvPicPr>
          <p:cNvPr id="3" name="Graphique 2">
            <a:extLst>
              <a:ext uri="{FF2B5EF4-FFF2-40B4-BE49-F238E27FC236}">
                <a16:creationId xmlns:a16="http://schemas.microsoft.com/office/drawing/2014/main" id="{27896A1C-4A33-9F1C-DF19-5C99BED616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9753" y="411918"/>
            <a:ext cx="467520" cy="576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A5D1266-C63D-DDDD-DD37-6892D54E1651}"/>
              </a:ext>
            </a:extLst>
          </p:cNvPr>
          <p:cNvSpPr/>
          <p:nvPr userDrawn="1"/>
        </p:nvSpPr>
        <p:spPr>
          <a:xfrm>
            <a:off x="0" y="6770255"/>
            <a:ext cx="11711709" cy="4290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021309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 Négo - Slide sommair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 : coins arrondis 7">
            <a:extLst>
              <a:ext uri="{FF2B5EF4-FFF2-40B4-BE49-F238E27FC236}">
                <a16:creationId xmlns:a16="http://schemas.microsoft.com/office/drawing/2014/main" id="{234C9D97-36D1-10B3-6B74-E1B2DCC3D3AF}"/>
              </a:ext>
            </a:extLst>
          </p:cNvPr>
          <p:cNvSpPr/>
          <p:nvPr userDrawn="1"/>
        </p:nvSpPr>
        <p:spPr>
          <a:xfrm>
            <a:off x="503238" y="250825"/>
            <a:ext cx="11593512" cy="9000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A94E5FBC-0CC1-AE2B-9B97-7C4DF4CAFB86}"/>
              </a:ext>
            </a:extLst>
          </p:cNvPr>
          <p:cNvSpPr txBox="1"/>
          <p:nvPr userDrawn="1"/>
        </p:nvSpPr>
        <p:spPr>
          <a:xfrm>
            <a:off x="1303308" y="308410"/>
            <a:ext cx="10793442" cy="7848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fr-FR" sz="4500" b="1">
                <a:solidFill>
                  <a:schemeClr val="accent1"/>
                </a:solidFill>
              </a:rPr>
              <a:t>Sommaire </a:t>
            </a:r>
          </a:p>
        </p:txBody>
      </p:sp>
      <p:sp>
        <p:nvSpPr>
          <p:cNvPr id="12" name="Graphique 15">
            <a:extLst>
              <a:ext uri="{FF2B5EF4-FFF2-40B4-BE49-F238E27FC236}">
                <a16:creationId xmlns:a16="http://schemas.microsoft.com/office/drawing/2014/main" id="{6AF04777-0618-5A96-2FE3-DA80453740C6}"/>
              </a:ext>
            </a:extLst>
          </p:cNvPr>
          <p:cNvSpPr/>
          <p:nvPr userDrawn="1"/>
        </p:nvSpPr>
        <p:spPr>
          <a:xfrm>
            <a:off x="12096750" y="6698752"/>
            <a:ext cx="503238" cy="503238"/>
          </a:xfrm>
          <a:custGeom>
            <a:avLst/>
            <a:gdLst>
              <a:gd name="connsiteX0" fmla="*/ 377941 w 377940"/>
              <a:gd name="connsiteY0" fmla="*/ 0 h 378047"/>
              <a:gd name="connsiteX1" fmla="*/ 43328 w 377940"/>
              <a:gd name="connsiteY1" fmla="*/ 83249 h 378047"/>
              <a:gd name="connsiteX2" fmla="*/ 7895 w 377940"/>
              <a:gd name="connsiteY2" fmla="*/ 378047 h 378047"/>
              <a:gd name="connsiteX3" fmla="*/ 377941 w 377940"/>
              <a:gd name="connsiteY3" fmla="*/ 378047 h 378047"/>
              <a:gd name="connsiteX4" fmla="*/ 377941 w 377940"/>
              <a:gd name="connsiteY4" fmla="*/ 0 h 378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7940" h="378047">
                <a:moveTo>
                  <a:pt x="377941" y="0"/>
                </a:moveTo>
                <a:cubicBezTo>
                  <a:pt x="331840" y="0"/>
                  <a:pt x="189060" y="-95"/>
                  <a:pt x="43328" y="83249"/>
                </a:cubicBezTo>
                <a:cubicBezTo>
                  <a:pt x="11324" y="144113"/>
                  <a:pt x="-13251" y="258509"/>
                  <a:pt x="7895" y="378047"/>
                </a:cubicBezTo>
                <a:lnTo>
                  <a:pt x="377941" y="378047"/>
                </a:lnTo>
                <a:lnTo>
                  <a:pt x="377941" y="0"/>
                </a:lnTo>
                <a:close/>
              </a:path>
            </a:pathLst>
          </a:custGeom>
          <a:solidFill>
            <a:schemeClr val="tx2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13" name="Espace réservé du numéro de diapositive 5">
            <a:extLst>
              <a:ext uri="{FF2B5EF4-FFF2-40B4-BE49-F238E27FC236}">
                <a16:creationId xmlns:a16="http://schemas.microsoft.com/office/drawing/2014/main" id="{17D3F5F6-40DB-A32B-640C-5785B3B62E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2096750" y="6696075"/>
            <a:ext cx="503238" cy="503237"/>
          </a:xfrm>
          <a:prstGeom prst="rect">
            <a:avLst/>
          </a:prstGeom>
        </p:spPr>
        <p:txBody>
          <a:bodyPr anchor="ctr"/>
          <a:lstStyle>
            <a:lvl1pPr>
              <a:defRPr sz="1200">
                <a:solidFill>
                  <a:schemeClr val="bg1"/>
                </a:solidFill>
              </a:defRPr>
            </a:lvl1pPr>
          </a:lstStyle>
          <a:p>
            <a:fld id="{5A1725D8-FDD7-4DE8-A9A0-8030FFF487A6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14" name="Espace réservé du texte 12">
            <a:extLst>
              <a:ext uri="{FF2B5EF4-FFF2-40B4-BE49-F238E27FC236}">
                <a16:creationId xmlns:a16="http://schemas.microsoft.com/office/drawing/2014/main" id="{82451C37-3337-2122-D0B2-E2172E06136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04826" y="2298766"/>
            <a:ext cx="11591924" cy="3237876"/>
          </a:xfrm>
          <a:prstGeom prst="rect">
            <a:avLst/>
          </a:prstGeom>
        </p:spPr>
        <p:txBody>
          <a:bodyPr/>
          <a:lstStyle>
            <a:lvl1pPr marL="457200" indent="-457200" algn="just">
              <a:spcBef>
                <a:spcPts val="1800"/>
              </a:spcBef>
              <a:buClr>
                <a:schemeClr val="accent1"/>
              </a:buClr>
              <a:buFont typeface="+mj-lt"/>
              <a:buAutoNum type="arabicPeriod"/>
              <a:defRPr>
                <a:solidFill>
                  <a:schemeClr val="tx2"/>
                </a:solidFill>
              </a:defRPr>
            </a:lvl1pPr>
            <a:lvl2pPr marL="472516" indent="0">
              <a:buFontTx/>
              <a:buNone/>
              <a:defRPr/>
            </a:lvl2pPr>
            <a:lvl3pPr marL="945033" indent="0">
              <a:buFontTx/>
              <a:buNone/>
              <a:defRPr/>
            </a:lvl3pPr>
            <a:lvl4pPr marL="0" marR="0" indent="0" algn="just" defTabSz="945032" rtl="0" eaLnBrk="1" fontAlgn="auto" latinLnBrk="0" hangingPunct="1">
              <a:lnSpc>
                <a:spcPct val="90000"/>
              </a:lnSpc>
              <a:spcBef>
                <a:spcPts val="517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4pPr>
            <a:lvl5pPr marL="1890065" indent="0">
              <a:buFontTx/>
              <a:buNone/>
              <a:defRPr/>
            </a:lvl5pPr>
          </a:lstStyle>
          <a:p>
            <a:pPr lvl="0"/>
            <a:r>
              <a:rPr lang="fr-FR"/>
              <a:t>Titre intercalaire 1</a:t>
            </a:r>
          </a:p>
          <a:p>
            <a:pPr lvl="0"/>
            <a:r>
              <a:rPr lang="fr-FR"/>
              <a:t>Titre,,,</a:t>
            </a:r>
          </a:p>
        </p:txBody>
      </p:sp>
      <p:pic>
        <p:nvPicPr>
          <p:cNvPr id="2" name="Graphique 1">
            <a:extLst>
              <a:ext uri="{FF2B5EF4-FFF2-40B4-BE49-F238E27FC236}">
                <a16:creationId xmlns:a16="http://schemas.microsoft.com/office/drawing/2014/main" id="{CF1F9A41-2113-F00A-F871-1290351ED5E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9753" y="411918"/>
            <a:ext cx="467520" cy="576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5A3F92B-4C66-6398-E5B2-A3FCC4D55735}"/>
              </a:ext>
            </a:extLst>
          </p:cNvPr>
          <p:cNvSpPr/>
          <p:nvPr userDrawn="1"/>
        </p:nvSpPr>
        <p:spPr>
          <a:xfrm>
            <a:off x="0" y="6770255"/>
            <a:ext cx="11711709" cy="4290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9887774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 Négo - Slide notre histo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1EC8A97E-63E6-84C4-E923-EC0AEDB6DD4A}"/>
              </a:ext>
            </a:extLst>
          </p:cNvPr>
          <p:cNvSpPr/>
          <p:nvPr userDrawn="1"/>
        </p:nvSpPr>
        <p:spPr>
          <a:xfrm>
            <a:off x="503238" y="250824"/>
            <a:ext cx="11593512" cy="89999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Graphique 15">
            <a:extLst>
              <a:ext uri="{FF2B5EF4-FFF2-40B4-BE49-F238E27FC236}">
                <a16:creationId xmlns:a16="http://schemas.microsoft.com/office/drawing/2014/main" id="{8CD077D4-61A3-7088-DEF4-2B5D2F9750C4}"/>
              </a:ext>
            </a:extLst>
          </p:cNvPr>
          <p:cNvSpPr/>
          <p:nvPr userDrawn="1"/>
        </p:nvSpPr>
        <p:spPr>
          <a:xfrm>
            <a:off x="12096750" y="6698752"/>
            <a:ext cx="503238" cy="503238"/>
          </a:xfrm>
          <a:custGeom>
            <a:avLst/>
            <a:gdLst>
              <a:gd name="connsiteX0" fmla="*/ 377941 w 377940"/>
              <a:gd name="connsiteY0" fmla="*/ 0 h 378047"/>
              <a:gd name="connsiteX1" fmla="*/ 43328 w 377940"/>
              <a:gd name="connsiteY1" fmla="*/ 83249 h 378047"/>
              <a:gd name="connsiteX2" fmla="*/ 7895 w 377940"/>
              <a:gd name="connsiteY2" fmla="*/ 378047 h 378047"/>
              <a:gd name="connsiteX3" fmla="*/ 377941 w 377940"/>
              <a:gd name="connsiteY3" fmla="*/ 378047 h 378047"/>
              <a:gd name="connsiteX4" fmla="*/ 377941 w 377940"/>
              <a:gd name="connsiteY4" fmla="*/ 0 h 378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7940" h="378047">
                <a:moveTo>
                  <a:pt x="377941" y="0"/>
                </a:moveTo>
                <a:cubicBezTo>
                  <a:pt x="331840" y="0"/>
                  <a:pt x="189060" y="-95"/>
                  <a:pt x="43328" y="83249"/>
                </a:cubicBezTo>
                <a:cubicBezTo>
                  <a:pt x="11324" y="144113"/>
                  <a:pt x="-13251" y="258509"/>
                  <a:pt x="7895" y="378047"/>
                </a:cubicBezTo>
                <a:lnTo>
                  <a:pt x="377941" y="378047"/>
                </a:lnTo>
                <a:lnTo>
                  <a:pt x="377941" y="0"/>
                </a:lnTo>
                <a:close/>
              </a:path>
            </a:pathLst>
          </a:custGeom>
          <a:solidFill>
            <a:schemeClr val="tx2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11" name="Espace réservé du numéro de diapositive 5">
            <a:extLst>
              <a:ext uri="{FF2B5EF4-FFF2-40B4-BE49-F238E27FC236}">
                <a16:creationId xmlns:a16="http://schemas.microsoft.com/office/drawing/2014/main" id="{85D06804-F7C1-D5AC-3554-9A8439E271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2096750" y="6696075"/>
            <a:ext cx="503238" cy="503237"/>
          </a:xfrm>
          <a:prstGeom prst="rect">
            <a:avLst/>
          </a:prstGeom>
        </p:spPr>
        <p:txBody>
          <a:bodyPr anchor="ctr"/>
          <a:lstStyle>
            <a:lvl1pPr>
              <a:defRPr sz="1200">
                <a:solidFill>
                  <a:schemeClr val="bg1"/>
                </a:solidFill>
              </a:defRPr>
            </a:lvl1pPr>
          </a:lstStyle>
          <a:p>
            <a:fld id="{5A1725D8-FDD7-4DE8-A9A0-8030FFF487A6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5A71E813-55F9-0EF9-2231-1D3FA911ABE3}"/>
              </a:ext>
            </a:extLst>
          </p:cNvPr>
          <p:cNvSpPr txBox="1"/>
          <p:nvPr userDrawn="1"/>
        </p:nvSpPr>
        <p:spPr>
          <a:xfrm>
            <a:off x="1303309" y="316426"/>
            <a:ext cx="10793442" cy="7848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fr-FR" sz="4500" b="1">
                <a:solidFill>
                  <a:schemeClr val="accent1"/>
                </a:solidFill>
              </a:rPr>
              <a:t>ClubVET, notre histoire 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1E5C1AA9-2F0D-2D96-705C-75AB2C72E1F4}"/>
              </a:ext>
            </a:extLst>
          </p:cNvPr>
          <p:cNvSpPr txBox="1"/>
          <p:nvPr userDrawn="1"/>
        </p:nvSpPr>
        <p:spPr>
          <a:xfrm>
            <a:off x="503238" y="1407788"/>
            <a:ext cx="115935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0">
                <a:solidFill>
                  <a:schemeClr val="accent3"/>
                </a:solidFill>
              </a:rPr>
              <a:t>Contenu à récupérer</a:t>
            </a:r>
            <a:endParaRPr lang="fr-FR" sz="1600" b="0"/>
          </a:p>
        </p:txBody>
      </p:sp>
      <p:pic>
        <p:nvPicPr>
          <p:cNvPr id="2" name="Graphique 1">
            <a:extLst>
              <a:ext uri="{FF2B5EF4-FFF2-40B4-BE49-F238E27FC236}">
                <a16:creationId xmlns:a16="http://schemas.microsoft.com/office/drawing/2014/main" id="{D174DF45-8298-06A7-5E51-82C082F0A4E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9753" y="411918"/>
            <a:ext cx="467520" cy="57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58104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 Négo - Slide titre de sec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raphique 15">
            <a:extLst>
              <a:ext uri="{FF2B5EF4-FFF2-40B4-BE49-F238E27FC236}">
                <a16:creationId xmlns:a16="http://schemas.microsoft.com/office/drawing/2014/main" id="{9F7A6116-D669-3499-0A07-C31981DDF808}"/>
              </a:ext>
            </a:extLst>
          </p:cNvPr>
          <p:cNvSpPr/>
          <p:nvPr userDrawn="1"/>
        </p:nvSpPr>
        <p:spPr>
          <a:xfrm>
            <a:off x="12096750" y="6698752"/>
            <a:ext cx="503238" cy="503238"/>
          </a:xfrm>
          <a:custGeom>
            <a:avLst/>
            <a:gdLst>
              <a:gd name="connsiteX0" fmla="*/ 377941 w 377940"/>
              <a:gd name="connsiteY0" fmla="*/ 0 h 378047"/>
              <a:gd name="connsiteX1" fmla="*/ 43328 w 377940"/>
              <a:gd name="connsiteY1" fmla="*/ 83249 h 378047"/>
              <a:gd name="connsiteX2" fmla="*/ 7895 w 377940"/>
              <a:gd name="connsiteY2" fmla="*/ 378047 h 378047"/>
              <a:gd name="connsiteX3" fmla="*/ 377941 w 377940"/>
              <a:gd name="connsiteY3" fmla="*/ 378047 h 378047"/>
              <a:gd name="connsiteX4" fmla="*/ 377941 w 377940"/>
              <a:gd name="connsiteY4" fmla="*/ 0 h 378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7940" h="378047">
                <a:moveTo>
                  <a:pt x="377941" y="0"/>
                </a:moveTo>
                <a:cubicBezTo>
                  <a:pt x="331840" y="0"/>
                  <a:pt x="189060" y="-95"/>
                  <a:pt x="43328" y="83249"/>
                </a:cubicBezTo>
                <a:cubicBezTo>
                  <a:pt x="11324" y="144113"/>
                  <a:pt x="-13251" y="258509"/>
                  <a:pt x="7895" y="378047"/>
                </a:cubicBezTo>
                <a:lnTo>
                  <a:pt x="377941" y="378047"/>
                </a:lnTo>
                <a:lnTo>
                  <a:pt x="377941" y="0"/>
                </a:lnTo>
                <a:close/>
              </a:path>
            </a:pathLst>
          </a:custGeom>
          <a:solidFill>
            <a:schemeClr val="bg1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11" name="Espace réservé du numéro de diapositive 5">
            <a:extLst>
              <a:ext uri="{FF2B5EF4-FFF2-40B4-BE49-F238E27FC236}">
                <a16:creationId xmlns:a16="http://schemas.microsoft.com/office/drawing/2014/main" id="{57B7D2E8-FDAC-CE98-38C7-8877C307C4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2096750" y="6696075"/>
            <a:ext cx="503238" cy="503237"/>
          </a:xfrm>
          <a:prstGeom prst="rect">
            <a:avLst/>
          </a:prstGeom>
        </p:spPr>
        <p:txBody>
          <a:bodyPr anchor="ctr"/>
          <a:lstStyle>
            <a:lvl1pPr>
              <a:defRPr sz="1200">
                <a:solidFill>
                  <a:schemeClr val="tx2"/>
                </a:solidFill>
              </a:defRPr>
            </a:lvl1pPr>
          </a:lstStyle>
          <a:p>
            <a:fld id="{5A1725D8-FDD7-4DE8-A9A0-8030FFF487A6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562C287-899E-BBDE-9990-87C752EDC641}"/>
              </a:ext>
            </a:extLst>
          </p:cNvPr>
          <p:cNvSpPr/>
          <p:nvPr userDrawn="1"/>
        </p:nvSpPr>
        <p:spPr>
          <a:xfrm>
            <a:off x="0" y="6770255"/>
            <a:ext cx="11979564" cy="4290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" name="Graphique 1">
            <a:extLst>
              <a:ext uri="{FF2B5EF4-FFF2-40B4-BE49-F238E27FC236}">
                <a16:creationId xmlns:a16="http://schemas.microsoft.com/office/drawing/2014/main" id="{13ED4ECD-53D3-08CF-5B61-B450C1AAC9A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156" y="990262"/>
            <a:ext cx="5026519" cy="6192837"/>
          </a:xfrm>
          <a:prstGeom prst="rect">
            <a:avLst/>
          </a:prstGeom>
        </p:spPr>
      </p:pic>
      <p:sp>
        <p:nvSpPr>
          <p:cNvPr id="40" name="Titre 1">
            <a:extLst>
              <a:ext uri="{FF2B5EF4-FFF2-40B4-BE49-F238E27FC236}">
                <a16:creationId xmlns:a16="http://schemas.microsoft.com/office/drawing/2014/main" id="{E9748E69-AF3D-6875-6B64-8ED547D7C1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91024" y="503238"/>
            <a:ext cx="7705725" cy="6192837"/>
          </a:xfrm>
        </p:spPr>
        <p:txBody>
          <a:bodyPr anchor="b">
            <a:normAutofit/>
          </a:bodyPr>
          <a:lstStyle>
            <a:lvl1pPr>
              <a:defRPr sz="8000">
                <a:solidFill>
                  <a:schemeClr val="bg1"/>
                </a:solidFill>
              </a:defRPr>
            </a:lvl1pPr>
          </a:lstStyle>
          <a:p>
            <a:r>
              <a:rPr lang="fr-FR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370726779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 Négo - Slide de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1EC8A97E-63E6-84C4-E923-EC0AEDB6DD4A}"/>
              </a:ext>
            </a:extLst>
          </p:cNvPr>
          <p:cNvSpPr/>
          <p:nvPr userDrawn="1"/>
        </p:nvSpPr>
        <p:spPr>
          <a:xfrm>
            <a:off x="503238" y="250824"/>
            <a:ext cx="11593512" cy="89999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4EEB645-D23F-71B9-86CD-9CFC945CF5D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03308" y="250826"/>
            <a:ext cx="10708177" cy="899999"/>
          </a:xfrm>
        </p:spPr>
        <p:txBody>
          <a:bodyPr anchor="ctr"/>
          <a:lstStyle>
            <a:lvl1pPr>
              <a:defRPr/>
            </a:lvl1pPr>
          </a:lstStyle>
          <a:p>
            <a:r>
              <a:rPr lang="fr-FR"/>
              <a:t>Titre de la slide</a:t>
            </a:r>
            <a:endParaRPr lang="en-US"/>
          </a:p>
        </p:txBody>
      </p:sp>
      <p:sp>
        <p:nvSpPr>
          <p:cNvPr id="3" name="Espace réservé pour une image  18">
            <a:extLst>
              <a:ext uri="{FF2B5EF4-FFF2-40B4-BE49-F238E27FC236}">
                <a16:creationId xmlns:a16="http://schemas.microsoft.com/office/drawing/2014/main" id="{5BBE3341-52B4-DCE4-B428-D62B778A55EF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7305550" y="1643248"/>
            <a:ext cx="3714734" cy="4426427"/>
          </a:xfrm>
          <a:custGeom>
            <a:avLst/>
            <a:gdLst>
              <a:gd name="connsiteX0" fmla="*/ 1857401 w 3714734"/>
              <a:gd name="connsiteY0" fmla="*/ 1 h 4426427"/>
              <a:gd name="connsiteX1" fmla="*/ 3501403 w 3714734"/>
              <a:gd name="connsiteY1" fmla="*/ 487620 h 4426427"/>
              <a:gd name="connsiteX2" fmla="*/ 3501403 w 3714734"/>
              <a:gd name="connsiteY2" fmla="*/ 487711 h 4426427"/>
              <a:gd name="connsiteX3" fmla="*/ 1857401 w 3714734"/>
              <a:gd name="connsiteY3" fmla="*/ 4426427 h 4426427"/>
              <a:gd name="connsiteX4" fmla="*/ 213308 w 3714734"/>
              <a:gd name="connsiteY4" fmla="*/ 487620 h 4426427"/>
              <a:gd name="connsiteX5" fmla="*/ 1857401 w 3714734"/>
              <a:gd name="connsiteY5" fmla="*/ 1 h 4426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14734" h="4426427">
                <a:moveTo>
                  <a:pt x="1857401" y="1"/>
                </a:moveTo>
                <a:cubicBezTo>
                  <a:pt x="2083855" y="1"/>
                  <a:pt x="2785502" y="-725"/>
                  <a:pt x="3501403" y="487620"/>
                </a:cubicBezTo>
                <a:lnTo>
                  <a:pt x="3501403" y="487711"/>
                </a:lnTo>
                <a:cubicBezTo>
                  <a:pt x="3855791" y="1290361"/>
                  <a:pt x="4026398" y="3683151"/>
                  <a:pt x="1857401" y="4426427"/>
                </a:cubicBezTo>
                <a:cubicBezTo>
                  <a:pt x="-311596" y="3683060"/>
                  <a:pt x="-141079" y="1290270"/>
                  <a:pt x="213308" y="487620"/>
                </a:cubicBezTo>
                <a:cubicBezTo>
                  <a:pt x="929300" y="-725"/>
                  <a:pt x="1630947" y="1"/>
                  <a:pt x="1857401" y="1"/>
                </a:cubicBezTo>
                <a:close/>
              </a:path>
            </a:pathLst>
          </a:custGeom>
          <a:blipFill>
            <a:blip r:embed="rId2"/>
            <a:stretch>
              <a:fillRect r="-80000"/>
            </a:stretch>
          </a:blipFill>
        </p:spPr>
        <p:txBody>
          <a:bodyPr wrap="square">
            <a:noAutofit/>
          </a:bodyPr>
          <a:lstStyle/>
          <a:p>
            <a:endParaRPr lang="fr-FR"/>
          </a:p>
        </p:txBody>
      </p:sp>
      <p:sp>
        <p:nvSpPr>
          <p:cNvPr id="10" name="Graphique 15">
            <a:extLst>
              <a:ext uri="{FF2B5EF4-FFF2-40B4-BE49-F238E27FC236}">
                <a16:creationId xmlns:a16="http://schemas.microsoft.com/office/drawing/2014/main" id="{9F7A6116-D669-3499-0A07-C31981DDF808}"/>
              </a:ext>
            </a:extLst>
          </p:cNvPr>
          <p:cNvSpPr/>
          <p:nvPr userDrawn="1"/>
        </p:nvSpPr>
        <p:spPr>
          <a:xfrm>
            <a:off x="12096750" y="6698752"/>
            <a:ext cx="503238" cy="503238"/>
          </a:xfrm>
          <a:custGeom>
            <a:avLst/>
            <a:gdLst>
              <a:gd name="connsiteX0" fmla="*/ 377941 w 377940"/>
              <a:gd name="connsiteY0" fmla="*/ 0 h 378047"/>
              <a:gd name="connsiteX1" fmla="*/ 43328 w 377940"/>
              <a:gd name="connsiteY1" fmla="*/ 83249 h 378047"/>
              <a:gd name="connsiteX2" fmla="*/ 7895 w 377940"/>
              <a:gd name="connsiteY2" fmla="*/ 378047 h 378047"/>
              <a:gd name="connsiteX3" fmla="*/ 377941 w 377940"/>
              <a:gd name="connsiteY3" fmla="*/ 378047 h 378047"/>
              <a:gd name="connsiteX4" fmla="*/ 377941 w 377940"/>
              <a:gd name="connsiteY4" fmla="*/ 0 h 378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7940" h="378047">
                <a:moveTo>
                  <a:pt x="377941" y="0"/>
                </a:moveTo>
                <a:cubicBezTo>
                  <a:pt x="331840" y="0"/>
                  <a:pt x="189060" y="-95"/>
                  <a:pt x="43328" y="83249"/>
                </a:cubicBezTo>
                <a:cubicBezTo>
                  <a:pt x="11324" y="144113"/>
                  <a:pt x="-13251" y="258509"/>
                  <a:pt x="7895" y="378047"/>
                </a:cubicBezTo>
                <a:lnTo>
                  <a:pt x="377941" y="378047"/>
                </a:lnTo>
                <a:lnTo>
                  <a:pt x="377941" y="0"/>
                </a:lnTo>
                <a:close/>
              </a:path>
            </a:pathLst>
          </a:custGeom>
          <a:solidFill>
            <a:srgbClr val="D7A900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11" name="Espace réservé du numéro de diapositive 5">
            <a:extLst>
              <a:ext uri="{FF2B5EF4-FFF2-40B4-BE49-F238E27FC236}">
                <a16:creationId xmlns:a16="http://schemas.microsoft.com/office/drawing/2014/main" id="{57B7D2E8-FDAC-CE98-38C7-8877C307C4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2096750" y="6696075"/>
            <a:ext cx="503238" cy="503237"/>
          </a:xfrm>
          <a:prstGeom prst="rect">
            <a:avLst/>
          </a:prstGeom>
        </p:spPr>
        <p:txBody>
          <a:bodyPr anchor="ctr"/>
          <a:lstStyle>
            <a:lvl1pPr>
              <a:defRPr sz="1200">
                <a:solidFill>
                  <a:schemeClr val="bg1"/>
                </a:solidFill>
              </a:defRPr>
            </a:lvl1pPr>
          </a:lstStyle>
          <a:p>
            <a:fld id="{5A1725D8-FDD7-4DE8-A9A0-8030FFF487A6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31C65BCA-2BB9-6A60-FA88-CC4B68B8A182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03238" y="2059721"/>
            <a:ext cx="5797550" cy="20193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pic>
        <p:nvPicPr>
          <p:cNvPr id="2" name="Graphique 1">
            <a:extLst>
              <a:ext uri="{FF2B5EF4-FFF2-40B4-BE49-F238E27FC236}">
                <a16:creationId xmlns:a16="http://schemas.microsoft.com/office/drawing/2014/main" id="{3914DA0C-814E-219D-1793-4F774E3AB8C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69753" y="411918"/>
            <a:ext cx="467520" cy="57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63275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ubVET - Slide sommair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 : coins arrondis 7">
            <a:extLst>
              <a:ext uri="{FF2B5EF4-FFF2-40B4-BE49-F238E27FC236}">
                <a16:creationId xmlns:a16="http://schemas.microsoft.com/office/drawing/2014/main" id="{234C9D97-36D1-10B3-6B74-E1B2DCC3D3AF}"/>
              </a:ext>
            </a:extLst>
          </p:cNvPr>
          <p:cNvSpPr/>
          <p:nvPr userDrawn="1"/>
        </p:nvSpPr>
        <p:spPr>
          <a:xfrm>
            <a:off x="503238" y="250825"/>
            <a:ext cx="11593512" cy="900000"/>
          </a:xfrm>
          <a:prstGeom prst="roundRect">
            <a:avLst/>
          </a:prstGeom>
          <a:solidFill>
            <a:srgbClr val="F7EE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9" name="Graphique 8">
            <a:extLst>
              <a:ext uri="{FF2B5EF4-FFF2-40B4-BE49-F238E27FC236}">
                <a16:creationId xmlns:a16="http://schemas.microsoft.com/office/drawing/2014/main" id="{89BBB00C-2B50-B346-9B1B-9E780D52BDA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9273" y="413732"/>
            <a:ext cx="468000" cy="574186"/>
          </a:xfrm>
          <a:prstGeom prst="rect">
            <a:avLst/>
          </a:prstGeom>
        </p:spPr>
      </p:pic>
      <p:sp>
        <p:nvSpPr>
          <p:cNvPr id="12" name="Graphique 15">
            <a:extLst>
              <a:ext uri="{FF2B5EF4-FFF2-40B4-BE49-F238E27FC236}">
                <a16:creationId xmlns:a16="http://schemas.microsoft.com/office/drawing/2014/main" id="{6AF04777-0618-5A96-2FE3-DA80453740C6}"/>
              </a:ext>
            </a:extLst>
          </p:cNvPr>
          <p:cNvSpPr/>
          <p:nvPr userDrawn="1"/>
        </p:nvSpPr>
        <p:spPr>
          <a:xfrm>
            <a:off x="12096750" y="6698752"/>
            <a:ext cx="503238" cy="503238"/>
          </a:xfrm>
          <a:custGeom>
            <a:avLst/>
            <a:gdLst>
              <a:gd name="connsiteX0" fmla="*/ 377941 w 377940"/>
              <a:gd name="connsiteY0" fmla="*/ 0 h 378047"/>
              <a:gd name="connsiteX1" fmla="*/ 43328 w 377940"/>
              <a:gd name="connsiteY1" fmla="*/ 83249 h 378047"/>
              <a:gd name="connsiteX2" fmla="*/ 7895 w 377940"/>
              <a:gd name="connsiteY2" fmla="*/ 378047 h 378047"/>
              <a:gd name="connsiteX3" fmla="*/ 377941 w 377940"/>
              <a:gd name="connsiteY3" fmla="*/ 378047 h 378047"/>
              <a:gd name="connsiteX4" fmla="*/ 377941 w 377940"/>
              <a:gd name="connsiteY4" fmla="*/ 0 h 378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7940" h="378047">
                <a:moveTo>
                  <a:pt x="377941" y="0"/>
                </a:moveTo>
                <a:cubicBezTo>
                  <a:pt x="331840" y="0"/>
                  <a:pt x="189060" y="-95"/>
                  <a:pt x="43328" y="83249"/>
                </a:cubicBezTo>
                <a:cubicBezTo>
                  <a:pt x="11324" y="144113"/>
                  <a:pt x="-13251" y="258509"/>
                  <a:pt x="7895" y="378047"/>
                </a:cubicBezTo>
                <a:lnTo>
                  <a:pt x="377941" y="378047"/>
                </a:lnTo>
                <a:lnTo>
                  <a:pt x="377941" y="0"/>
                </a:lnTo>
                <a:close/>
              </a:path>
            </a:pathLst>
          </a:custGeom>
          <a:solidFill>
            <a:srgbClr val="D7A900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13" name="Espace réservé du numéro de diapositive 5">
            <a:extLst>
              <a:ext uri="{FF2B5EF4-FFF2-40B4-BE49-F238E27FC236}">
                <a16:creationId xmlns:a16="http://schemas.microsoft.com/office/drawing/2014/main" id="{17D3F5F6-40DB-A32B-640C-5785B3B62E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2096750" y="6696075"/>
            <a:ext cx="503238" cy="503237"/>
          </a:xfrm>
          <a:prstGeom prst="rect">
            <a:avLst/>
          </a:prstGeom>
        </p:spPr>
        <p:txBody>
          <a:bodyPr anchor="ctr"/>
          <a:lstStyle>
            <a:lvl1pPr>
              <a:defRPr sz="1200">
                <a:solidFill>
                  <a:schemeClr val="bg1"/>
                </a:solidFill>
              </a:defRPr>
            </a:lvl1pPr>
          </a:lstStyle>
          <a:p>
            <a:fld id="{5A1725D8-FDD7-4DE8-A9A0-8030FFF487A6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31" name="Espace réservé du texte 30">
            <a:extLst>
              <a:ext uri="{FF2B5EF4-FFF2-40B4-BE49-F238E27FC236}">
                <a16:creationId xmlns:a16="http://schemas.microsoft.com/office/drawing/2014/main" id="{0A0513EA-BB2F-0B3D-817C-EAEB3BFB66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03238" y="1898651"/>
            <a:ext cx="3887787" cy="723970"/>
          </a:xfrm>
        </p:spPr>
        <p:txBody>
          <a:bodyPr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fr-FR"/>
              <a:t>0</a:t>
            </a:r>
          </a:p>
        </p:txBody>
      </p:sp>
      <p:sp>
        <p:nvSpPr>
          <p:cNvPr id="32" name="Espace réservé du texte 30">
            <a:extLst>
              <a:ext uri="{FF2B5EF4-FFF2-40B4-BE49-F238E27FC236}">
                <a16:creationId xmlns:a16="http://schemas.microsoft.com/office/drawing/2014/main" id="{82B7EF93-2E7C-5ABB-64A8-30B8BA8DE85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03238" y="2746960"/>
            <a:ext cx="3887787" cy="307738"/>
          </a:xfrm>
        </p:spPr>
        <p:txBody>
          <a:bodyPr>
            <a:normAutofit/>
          </a:bodyPr>
          <a:lstStyle>
            <a:lvl1pPr algn="ctr">
              <a:defRPr sz="1600" b="0">
                <a:solidFill>
                  <a:schemeClr val="accent3"/>
                </a:solidFill>
              </a:defRPr>
            </a:lvl1pPr>
          </a:lstStyle>
          <a:p>
            <a:pPr lvl="0"/>
            <a:r>
              <a:rPr lang="fr-FR"/>
              <a:t>Titre de l’intercalaire</a:t>
            </a:r>
          </a:p>
        </p:txBody>
      </p:sp>
      <p:sp>
        <p:nvSpPr>
          <p:cNvPr id="33" name="Espace réservé du texte 30">
            <a:extLst>
              <a:ext uri="{FF2B5EF4-FFF2-40B4-BE49-F238E27FC236}">
                <a16:creationId xmlns:a16="http://schemas.microsoft.com/office/drawing/2014/main" id="{2DBFE91C-0C49-F13B-07DD-D75E21A5BA5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391025" y="1898651"/>
            <a:ext cx="3887787" cy="723970"/>
          </a:xfrm>
        </p:spPr>
        <p:txBody>
          <a:bodyPr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fr-FR"/>
              <a:t>0</a:t>
            </a:r>
          </a:p>
        </p:txBody>
      </p:sp>
      <p:sp>
        <p:nvSpPr>
          <p:cNvPr id="34" name="Espace réservé du texte 30">
            <a:extLst>
              <a:ext uri="{FF2B5EF4-FFF2-40B4-BE49-F238E27FC236}">
                <a16:creationId xmlns:a16="http://schemas.microsoft.com/office/drawing/2014/main" id="{3C22A784-8B72-389D-7A45-1E8C423C355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391025" y="2746960"/>
            <a:ext cx="3887787" cy="307738"/>
          </a:xfrm>
        </p:spPr>
        <p:txBody>
          <a:bodyPr>
            <a:normAutofit/>
          </a:bodyPr>
          <a:lstStyle>
            <a:lvl1pPr algn="ctr">
              <a:defRPr sz="1600" b="0">
                <a:solidFill>
                  <a:schemeClr val="accent3"/>
                </a:solidFill>
              </a:defRPr>
            </a:lvl1pPr>
          </a:lstStyle>
          <a:p>
            <a:pPr lvl="0"/>
            <a:r>
              <a:rPr lang="fr-FR"/>
              <a:t>Titre de l’intercalaire</a:t>
            </a:r>
          </a:p>
        </p:txBody>
      </p:sp>
      <p:sp>
        <p:nvSpPr>
          <p:cNvPr id="35" name="Espace réservé du texte 30">
            <a:extLst>
              <a:ext uri="{FF2B5EF4-FFF2-40B4-BE49-F238E27FC236}">
                <a16:creationId xmlns:a16="http://schemas.microsoft.com/office/drawing/2014/main" id="{D5446BB9-FC11-BF85-FE6E-5E52748897B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278812" y="1898651"/>
            <a:ext cx="3887787" cy="723970"/>
          </a:xfrm>
        </p:spPr>
        <p:txBody>
          <a:bodyPr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fr-FR"/>
              <a:t>0</a:t>
            </a:r>
          </a:p>
        </p:txBody>
      </p:sp>
      <p:sp>
        <p:nvSpPr>
          <p:cNvPr id="36" name="Espace réservé du texte 30">
            <a:extLst>
              <a:ext uri="{FF2B5EF4-FFF2-40B4-BE49-F238E27FC236}">
                <a16:creationId xmlns:a16="http://schemas.microsoft.com/office/drawing/2014/main" id="{7DB52ACE-0B53-08AA-2EFE-E7EB72D668D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278812" y="2746960"/>
            <a:ext cx="3887787" cy="307738"/>
          </a:xfrm>
        </p:spPr>
        <p:txBody>
          <a:bodyPr>
            <a:normAutofit/>
          </a:bodyPr>
          <a:lstStyle>
            <a:lvl1pPr algn="ctr">
              <a:defRPr sz="1600" b="0">
                <a:solidFill>
                  <a:schemeClr val="accent3"/>
                </a:solidFill>
              </a:defRPr>
            </a:lvl1pPr>
          </a:lstStyle>
          <a:p>
            <a:pPr lvl="0"/>
            <a:r>
              <a:rPr lang="fr-FR"/>
              <a:t>Titre de l’intercalaire</a:t>
            </a:r>
          </a:p>
        </p:txBody>
      </p:sp>
      <p:sp>
        <p:nvSpPr>
          <p:cNvPr id="37" name="Espace réservé du texte 30">
            <a:extLst>
              <a:ext uri="{FF2B5EF4-FFF2-40B4-BE49-F238E27FC236}">
                <a16:creationId xmlns:a16="http://schemas.microsoft.com/office/drawing/2014/main" id="{CBF927BB-149D-60AB-DF40-327FE3F864B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03238" y="3237671"/>
            <a:ext cx="3887787" cy="723970"/>
          </a:xfrm>
        </p:spPr>
        <p:txBody>
          <a:bodyPr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fr-FR"/>
              <a:t>0</a:t>
            </a:r>
          </a:p>
        </p:txBody>
      </p:sp>
      <p:sp>
        <p:nvSpPr>
          <p:cNvPr id="38" name="Espace réservé du texte 30">
            <a:extLst>
              <a:ext uri="{FF2B5EF4-FFF2-40B4-BE49-F238E27FC236}">
                <a16:creationId xmlns:a16="http://schemas.microsoft.com/office/drawing/2014/main" id="{330EBD2F-4EDF-3969-BCFD-295381EFF29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03238" y="4085980"/>
            <a:ext cx="3887787" cy="307738"/>
          </a:xfrm>
        </p:spPr>
        <p:txBody>
          <a:bodyPr>
            <a:normAutofit/>
          </a:bodyPr>
          <a:lstStyle>
            <a:lvl1pPr algn="ctr">
              <a:defRPr sz="1600" b="0">
                <a:solidFill>
                  <a:schemeClr val="accent3"/>
                </a:solidFill>
              </a:defRPr>
            </a:lvl1pPr>
          </a:lstStyle>
          <a:p>
            <a:pPr lvl="0"/>
            <a:r>
              <a:rPr lang="fr-FR"/>
              <a:t>Titre de l’intercalaire</a:t>
            </a:r>
          </a:p>
        </p:txBody>
      </p:sp>
      <p:sp>
        <p:nvSpPr>
          <p:cNvPr id="39" name="Espace réservé du texte 30">
            <a:extLst>
              <a:ext uri="{FF2B5EF4-FFF2-40B4-BE49-F238E27FC236}">
                <a16:creationId xmlns:a16="http://schemas.microsoft.com/office/drawing/2014/main" id="{8F23E740-9BA5-59FA-0700-C0F19CC5257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391025" y="3237671"/>
            <a:ext cx="3887787" cy="723970"/>
          </a:xfrm>
        </p:spPr>
        <p:txBody>
          <a:bodyPr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fr-FR"/>
              <a:t>0</a:t>
            </a:r>
          </a:p>
        </p:txBody>
      </p:sp>
      <p:sp>
        <p:nvSpPr>
          <p:cNvPr id="40" name="Espace réservé du texte 30">
            <a:extLst>
              <a:ext uri="{FF2B5EF4-FFF2-40B4-BE49-F238E27FC236}">
                <a16:creationId xmlns:a16="http://schemas.microsoft.com/office/drawing/2014/main" id="{9A0C7C4D-57C0-0C1A-50AC-3BF42B08C025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391025" y="4085980"/>
            <a:ext cx="3887787" cy="307738"/>
          </a:xfrm>
        </p:spPr>
        <p:txBody>
          <a:bodyPr>
            <a:normAutofit/>
          </a:bodyPr>
          <a:lstStyle>
            <a:lvl1pPr algn="ctr">
              <a:defRPr sz="1600" b="0">
                <a:solidFill>
                  <a:schemeClr val="accent3"/>
                </a:solidFill>
              </a:defRPr>
            </a:lvl1pPr>
          </a:lstStyle>
          <a:p>
            <a:pPr lvl="0"/>
            <a:r>
              <a:rPr lang="fr-FR"/>
              <a:t>Titre de l’intercalaire</a:t>
            </a:r>
          </a:p>
        </p:txBody>
      </p:sp>
      <p:sp>
        <p:nvSpPr>
          <p:cNvPr id="41" name="Espace réservé du texte 30">
            <a:extLst>
              <a:ext uri="{FF2B5EF4-FFF2-40B4-BE49-F238E27FC236}">
                <a16:creationId xmlns:a16="http://schemas.microsoft.com/office/drawing/2014/main" id="{73D0594F-2F62-52A8-9DF3-E8B00DF7E583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278812" y="3237671"/>
            <a:ext cx="3887787" cy="723970"/>
          </a:xfrm>
        </p:spPr>
        <p:txBody>
          <a:bodyPr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fr-FR"/>
              <a:t>0</a:t>
            </a:r>
          </a:p>
        </p:txBody>
      </p:sp>
      <p:sp>
        <p:nvSpPr>
          <p:cNvPr id="42" name="Espace réservé du texte 30">
            <a:extLst>
              <a:ext uri="{FF2B5EF4-FFF2-40B4-BE49-F238E27FC236}">
                <a16:creationId xmlns:a16="http://schemas.microsoft.com/office/drawing/2014/main" id="{2B9B3FB3-0894-81D2-C4E3-3A7C7ACC9E5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278812" y="4085980"/>
            <a:ext cx="3887787" cy="307738"/>
          </a:xfrm>
        </p:spPr>
        <p:txBody>
          <a:bodyPr>
            <a:normAutofit/>
          </a:bodyPr>
          <a:lstStyle>
            <a:lvl1pPr algn="ctr">
              <a:defRPr sz="1600" b="0">
                <a:solidFill>
                  <a:schemeClr val="accent3"/>
                </a:solidFill>
              </a:defRPr>
            </a:lvl1pPr>
          </a:lstStyle>
          <a:p>
            <a:pPr lvl="0"/>
            <a:r>
              <a:rPr lang="fr-FR"/>
              <a:t>Titre de l’intercalaire</a:t>
            </a:r>
          </a:p>
        </p:txBody>
      </p:sp>
      <p:sp>
        <p:nvSpPr>
          <p:cNvPr id="43" name="Espace réservé du texte 30">
            <a:extLst>
              <a:ext uri="{FF2B5EF4-FFF2-40B4-BE49-F238E27FC236}">
                <a16:creationId xmlns:a16="http://schemas.microsoft.com/office/drawing/2014/main" id="{9E5FB98E-BE6F-6DB9-E38D-90213C8B7DA1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03238" y="4699387"/>
            <a:ext cx="3887787" cy="723970"/>
          </a:xfrm>
        </p:spPr>
        <p:txBody>
          <a:bodyPr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fr-FR"/>
              <a:t>0</a:t>
            </a:r>
          </a:p>
        </p:txBody>
      </p:sp>
      <p:sp>
        <p:nvSpPr>
          <p:cNvPr id="44" name="Espace réservé du texte 30">
            <a:extLst>
              <a:ext uri="{FF2B5EF4-FFF2-40B4-BE49-F238E27FC236}">
                <a16:creationId xmlns:a16="http://schemas.microsoft.com/office/drawing/2014/main" id="{931B0CB9-6212-A243-8F77-1C96201BA4A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03238" y="5547696"/>
            <a:ext cx="3887787" cy="307738"/>
          </a:xfrm>
        </p:spPr>
        <p:txBody>
          <a:bodyPr>
            <a:normAutofit/>
          </a:bodyPr>
          <a:lstStyle>
            <a:lvl1pPr algn="ctr">
              <a:defRPr sz="1600" b="0">
                <a:solidFill>
                  <a:schemeClr val="accent3"/>
                </a:solidFill>
              </a:defRPr>
            </a:lvl1pPr>
          </a:lstStyle>
          <a:p>
            <a:pPr lvl="0"/>
            <a:r>
              <a:rPr lang="fr-FR"/>
              <a:t>Titre de l’intercalaire</a:t>
            </a:r>
          </a:p>
        </p:txBody>
      </p:sp>
      <p:sp>
        <p:nvSpPr>
          <p:cNvPr id="45" name="Espace réservé du texte 30">
            <a:extLst>
              <a:ext uri="{FF2B5EF4-FFF2-40B4-BE49-F238E27FC236}">
                <a16:creationId xmlns:a16="http://schemas.microsoft.com/office/drawing/2014/main" id="{1BCDAC36-8230-F513-C9BD-DF73488A896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391025" y="4699387"/>
            <a:ext cx="3887787" cy="723970"/>
          </a:xfrm>
        </p:spPr>
        <p:txBody>
          <a:bodyPr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fr-FR"/>
              <a:t>0</a:t>
            </a:r>
          </a:p>
        </p:txBody>
      </p:sp>
      <p:sp>
        <p:nvSpPr>
          <p:cNvPr id="46" name="Espace réservé du texte 30">
            <a:extLst>
              <a:ext uri="{FF2B5EF4-FFF2-40B4-BE49-F238E27FC236}">
                <a16:creationId xmlns:a16="http://schemas.microsoft.com/office/drawing/2014/main" id="{E34B8B8B-F2FD-D64F-C434-3DEE8CDD6C6B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391025" y="5547696"/>
            <a:ext cx="3887787" cy="307738"/>
          </a:xfrm>
        </p:spPr>
        <p:txBody>
          <a:bodyPr>
            <a:normAutofit/>
          </a:bodyPr>
          <a:lstStyle>
            <a:lvl1pPr algn="ctr">
              <a:defRPr sz="1600" b="0">
                <a:solidFill>
                  <a:schemeClr val="accent3"/>
                </a:solidFill>
              </a:defRPr>
            </a:lvl1pPr>
          </a:lstStyle>
          <a:p>
            <a:pPr lvl="0"/>
            <a:r>
              <a:rPr lang="fr-FR"/>
              <a:t>Titre de l’intercalaire</a:t>
            </a:r>
          </a:p>
        </p:txBody>
      </p:sp>
      <p:sp>
        <p:nvSpPr>
          <p:cNvPr id="47" name="Espace réservé du texte 30">
            <a:extLst>
              <a:ext uri="{FF2B5EF4-FFF2-40B4-BE49-F238E27FC236}">
                <a16:creationId xmlns:a16="http://schemas.microsoft.com/office/drawing/2014/main" id="{FB945A84-1ECE-67A4-4539-B98EA18E79F4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8278812" y="4699387"/>
            <a:ext cx="3887787" cy="723970"/>
          </a:xfrm>
        </p:spPr>
        <p:txBody>
          <a:bodyPr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fr-FR"/>
              <a:t>0</a:t>
            </a:r>
          </a:p>
        </p:txBody>
      </p:sp>
      <p:sp>
        <p:nvSpPr>
          <p:cNvPr id="48" name="Espace réservé du texte 30">
            <a:extLst>
              <a:ext uri="{FF2B5EF4-FFF2-40B4-BE49-F238E27FC236}">
                <a16:creationId xmlns:a16="http://schemas.microsoft.com/office/drawing/2014/main" id="{CD2C221E-C83A-F954-A2F7-427D4CFD1CC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8278812" y="5547696"/>
            <a:ext cx="3887787" cy="307738"/>
          </a:xfrm>
        </p:spPr>
        <p:txBody>
          <a:bodyPr>
            <a:normAutofit/>
          </a:bodyPr>
          <a:lstStyle>
            <a:lvl1pPr algn="ctr">
              <a:defRPr sz="1600" b="0">
                <a:solidFill>
                  <a:schemeClr val="accent3"/>
                </a:solidFill>
              </a:defRPr>
            </a:lvl1pPr>
          </a:lstStyle>
          <a:p>
            <a:pPr lvl="0"/>
            <a:r>
              <a:rPr lang="fr-FR"/>
              <a:t>Titre de l’intercalaire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CA078FD4-9964-FC58-4DDB-82229CF46787}"/>
              </a:ext>
            </a:extLst>
          </p:cNvPr>
          <p:cNvSpPr txBox="1"/>
          <p:nvPr userDrawn="1"/>
        </p:nvSpPr>
        <p:spPr>
          <a:xfrm>
            <a:off x="1303308" y="308408"/>
            <a:ext cx="10793443" cy="7848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fr-FR" sz="4500" b="1">
                <a:solidFill>
                  <a:schemeClr val="tx2"/>
                </a:solidFill>
              </a:rPr>
              <a:t>Sommaire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07905E1-4042-44D5-D3E3-D2983293CEE3}"/>
              </a:ext>
            </a:extLst>
          </p:cNvPr>
          <p:cNvSpPr/>
          <p:nvPr userDrawn="1"/>
        </p:nvSpPr>
        <p:spPr>
          <a:xfrm>
            <a:off x="0" y="6770255"/>
            <a:ext cx="11593512" cy="4290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716912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 Négo - Slide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1EC8A97E-63E6-84C4-E923-EC0AEDB6DD4A}"/>
              </a:ext>
            </a:extLst>
          </p:cNvPr>
          <p:cNvSpPr/>
          <p:nvPr userDrawn="1"/>
        </p:nvSpPr>
        <p:spPr>
          <a:xfrm>
            <a:off x="503238" y="250824"/>
            <a:ext cx="11593512" cy="89999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4EEB645-D23F-71B9-86CD-9CFC945CF5D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03308" y="250826"/>
            <a:ext cx="10793442" cy="899999"/>
          </a:xfrm>
        </p:spPr>
        <p:txBody>
          <a:bodyPr anchor="ctr"/>
          <a:lstStyle>
            <a:lvl1pPr>
              <a:defRPr/>
            </a:lvl1pPr>
          </a:lstStyle>
          <a:p>
            <a:r>
              <a:rPr lang="fr-FR"/>
              <a:t>Titre de la slide</a:t>
            </a:r>
            <a:endParaRPr lang="en-US"/>
          </a:p>
        </p:txBody>
      </p:sp>
      <p:sp>
        <p:nvSpPr>
          <p:cNvPr id="10" name="Graphique 15">
            <a:extLst>
              <a:ext uri="{FF2B5EF4-FFF2-40B4-BE49-F238E27FC236}">
                <a16:creationId xmlns:a16="http://schemas.microsoft.com/office/drawing/2014/main" id="{9F7A6116-D669-3499-0A07-C31981DDF808}"/>
              </a:ext>
            </a:extLst>
          </p:cNvPr>
          <p:cNvSpPr/>
          <p:nvPr userDrawn="1"/>
        </p:nvSpPr>
        <p:spPr>
          <a:xfrm>
            <a:off x="12096750" y="6698752"/>
            <a:ext cx="503238" cy="503238"/>
          </a:xfrm>
          <a:custGeom>
            <a:avLst/>
            <a:gdLst>
              <a:gd name="connsiteX0" fmla="*/ 377941 w 377940"/>
              <a:gd name="connsiteY0" fmla="*/ 0 h 378047"/>
              <a:gd name="connsiteX1" fmla="*/ 43328 w 377940"/>
              <a:gd name="connsiteY1" fmla="*/ 83249 h 378047"/>
              <a:gd name="connsiteX2" fmla="*/ 7895 w 377940"/>
              <a:gd name="connsiteY2" fmla="*/ 378047 h 378047"/>
              <a:gd name="connsiteX3" fmla="*/ 377941 w 377940"/>
              <a:gd name="connsiteY3" fmla="*/ 378047 h 378047"/>
              <a:gd name="connsiteX4" fmla="*/ 377941 w 377940"/>
              <a:gd name="connsiteY4" fmla="*/ 0 h 378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7940" h="378047">
                <a:moveTo>
                  <a:pt x="377941" y="0"/>
                </a:moveTo>
                <a:cubicBezTo>
                  <a:pt x="331840" y="0"/>
                  <a:pt x="189060" y="-95"/>
                  <a:pt x="43328" y="83249"/>
                </a:cubicBezTo>
                <a:cubicBezTo>
                  <a:pt x="11324" y="144113"/>
                  <a:pt x="-13251" y="258509"/>
                  <a:pt x="7895" y="378047"/>
                </a:cubicBezTo>
                <a:lnTo>
                  <a:pt x="377941" y="378047"/>
                </a:lnTo>
                <a:lnTo>
                  <a:pt x="377941" y="0"/>
                </a:lnTo>
                <a:close/>
              </a:path>
            </a:pathLst>
          </a:custGeom>
          <a:solidFill>
            <a:schemeClr val="tx2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11" name="Espace réservé du numéro de diapositive 5">
            <a:extLst>
              <a:ext uri="{FF2B5EF4-FFF2-40B4-BE49-F238E27FC236}">
                <a16:creationId xmlns:a16="http://schemas.microsoft.com/office/drawing/2014/main" id="{57B7D2E8-FDAC-CE98-38C7-8877C307C4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2096750" y="6696075"/>
            <a:ext cx="503238" cy="503237"/>
          </a:xfrm>
          <a:prstGeom prst="rect">
            <a:avLst/>
          </a:prstGeom>
        </p:spPr>
        <p:txBody>
          <a:bodyPr anchor="ctr"/>
          <a:lstStyle>
            <a:lvl1pPr>
              <a:defRPr sz="1200">
                <a:solidFill>
                  <a:schemeClr val="bg1"/>
                </a:solidFill>
              </a:defRPr>
            </a:lvl1pPr>
          </a:lstStyle>
          <a:p>
            <a:fld id="{5A1725D8-FDD7-4DE8-A9A0-8030FFF487A6}" type="slidenum">
              <a:rPr lang="fr-FR" smtClean="0"/>
              <a:pPr/>
              <a:t>‹#›</a:t>
            </a:fld>
            <a:endParaRPr lang="fr-FR"/>
          </a:p>
        </p:txBody>
      </p:sp>
      <p:pic>
        <p:nvPicPr>
          <p:cNvPr id="2" name="Graphique 1">
            <a:extLst>
              <a:ext uri="{FF2B5EF4-FFF2-40B4-BE49-F238E27FC236}">
                <a16:creationId xmlns:a16="http://schemas.microsoft.com/office/drawing/2014/main" id="{CADBCB62-166E-F9AA-0802-5D46ED1EC37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9753" y="411918"/>
            <a:ext cx="467520" cy="57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828346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 Négo - Slide graphiq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1EC8A97E-63E6-84C4-E923-EC0AEDB6DD4A}"/>
              </a:ext>
            </a:extLst>
          </p:cNvPr>
          <p:cNvSpPr/>
          <p:nvPr userDrawn="1"/>
        </p:nvSpPr>
        <p:spPr>
          <a:xfrm>
            <a:off x="503238" y="250824"/>
            <a:ext cx="11593512" cy="89999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4EEB645-D23F-71B9-86CD-9CFC945CF5D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03308" y="250826"/>
            <a:ext cx="10793442" cy="899999"/>
          </a:xfrm>
        </p:spPr>
        <p:txBody>
          <a:bodyPr anchor="ctr"/>
          <a:lstStyle>
            <a:lvl1pPr>
              <a:defRPr/>
            </a:lvl1pPr>
          </a:lstStyle>
          <a:p>
            <a:r>
              <a:rPr lang="fr-FR"/>
              <a:t>Titre de la slide</a:t>
            </a:r>
            <a:endParaRPr lang="en-US"/>
          </a:p>
        </p:txBody>
      </p:sp>
      <p:sp>
        <p:nvSpPr>
          <p:cNvPr id="10" name="Graphique 15">
            <a:extLst>
              <a:ext uri="{FF2B5EF4-FFF2-40B4-BE49-F238E27FC236}">
                <a16:creationId xmlns:a16="http://schemas.microsoft.com/office/drawing/2014/main" id="{9F7A6116-D669-3499-0A07-C31981DDF808}"/>
              </a:ext>
            </a:extLst>
          </p:cNvPr>
          <p:cNvSpPr/>
          <p:nvPr userDrawn="1"/>
        </p:nvSpPr>
        <p:spPr>
          <a:xfrm>
            <a:off x="12096750" y="6698752"/>
            <a:ext cx="503238" cy="503238"/>
          </a:xfrm>
          <a:custGeom>
            <a:avLst/>
            <a:gdLst>
              <a:gd name="connsiteX0" fmla="*/ 377941 w 377940"/>
              <a:gd name="connsiteY0" fmla="*/ 0 h 378047"/>
              <a:gd name="connsiteX1" fmla="*/ 43328 w 377940"/>
              <a:gd name="connsiteY1" fmla="*/ 83249 h 378047"/>
              <a:gd name="connsiteX2" fmla="*/ 7895 w 377940"/>
              <a:gd name="connsiteY2" fmla="*/ 378047 h 378047"/>
              <a:gd name="connsiteX3" fmla="*/ 377941 w 377940"/>
              <a:gd name="connsiteY3" fmla="*/ 378047 h 378047"/>
              <a:gd name="connsiteX4" fmla="*/ 377941 w 377940"/>
              <a:gd name="connsiteY4" fmla="*/ 0 h 378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7940" h="378047">
                <a:moveTo>
                  <a:pt x="377941" y="0"/>
                </a:moveTo>
                <a:cubicBezTo>
                  <a:pt x="331840" y="0"/>
                  <a:pt x="189060" y="-95"/>
                  <a:pt x="43328" y="83249"/>
                </a:cubicBezTo>
                <a:cubicBezTo>
                  <a:pt x="11324" y="144113"/>
                  <a:pt x="-13251" y="258509"/>
                  <a:pt x="7895" y="378047"/>
                </a:cubicBezTo>
                <a:lnTo>
                  <a:pt x="377941" y="378047"/>
                </a:lnTo>
                <a:lnTo>
                  <a:pt x="377941" y="0"/>
                </a:lnTo>
                <a:close/>
              </a:path>
            </a:pathLst>
          </a:custGeom>
          <a:solidFill>
            <a:schemeClr val="tx2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11" name="Espace réservé du numéro de diapositive 5">
            <a:extLst>
              <a:ext uri="{FF2B5EF4-FFF2-40B4-BE49-F238E27FC236}">
                <a16:creationId xmlns:a16="http://schemas.microsoft.com/office/drawing/2014/main" id="{57B7D2E8-FDAC-CE98-38C7-8877C307C4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2096750" y="6696075"/>
            <a:ext cx="503238" cy="503237"/>
          </a:xfrm>
          <a:prstGeom prst="rect">
            <a:avLst/>
          </a:prstGeom>
        </p:spPr>
        <p:txBody>
          <a:bodyPr anchor="ctr"/>
          <a:lstStyle>
            <a:lvl1pPr>
              <a:defRPr sz="1200">
                <a:solidFill>
                  <a:schemeClr val="bg1"/>
                </a:solidFill>
              </a:defRPr>
            </a:lvl1pPr>
          </a:lstStyle>
          <a:p>
            <a:fld id="{5A1725D8-FDD7-4DE8-A9A0-8030FFF487A6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4" name="Espace réservé du graphique 3">
            <a:extLst>
              <a:ext uri="{FF2B5EF4-FFF2-40B4-BE49-F238E27FC236}">
                <a16:creationId xmlns:a16="http://schemas.microsoft.com/office/drawing/2014/main" id="{2E9B98C4-9B76-9D86-E74A-4647A720A56C}"/>
              </a:ext>
            </a:extLst>
          </p:cNvPr>
          <p:cNvSpPr>
            <a:spLocks noGrp="1"/>
          </p:cNvSpPr>
          <p:nvPr>
            <p:ph type="chart" sz="quarter" idx="18"/>
          </p:nvPr>
        </p:nvSpPr>
        <p:spPr>
          <a:xfrm>
            <a:off x="503238" y="2954215"/>
            <a:ext cx="11593512" cy="3741860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3" name="Espace réservé du texte 4">
            <a:extLst>
              <a:ext uri="{FF2B5EF4-FFF2-40B4-BE49-F238E27FC236}">
                <a16:creationId xmlns:a16="http://schemas.microsoft.com/office/drawing/2014/main" id="{94B50CB5-6374-0EB2-AD83-963FBDDAC1E5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03238" y="1386674"/>
            <a:ext cx="11593512" cy="156486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pic>
        <p:nvPicPr>
          <p:cNvPr id="2" name="Graphique 1">
            <a:extLst>
              <a:ext uri="{FF2B5EF4-FFF2-40B4-BE49-F238E27FC236}">
                <a16:creationId xmlns:a16="http://schemas.microsoft.com/office/drawing/2014/main" id="{B50A9C13-7221-1E98-44E2-036F27A2FED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9753" y="411918"/>
            <a:ext cx="467520" cy="57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886926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 Négo - Slide 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1EC8A97E-63E6-84C4-E923-EC0AEDB6DD4A}"/>
              </a:ext>
            </a:extLst>
          </p:cNvPr>
          <p:cNvSpPr/>
          <p:nvPr userDrawn="1"/>
        </p:nvSpPr>
        <p:spPr>
          <a:xfrm>
            <a:off x="503238" y="250824"/>
            <a:ext cx="11593512" cy="89999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Graphique 15">
            <a:extLst>
              <a:ext uri="{FF2B5EF4-FFF2-40B4-BE49-F238E27FC236}">
                <a16:creationId xmlns:a16="http://schemas.microsoft.com/office/drawing/2014/main" id="{9F7A6116-D669-3499-0A07-C31981DDF808}"/>
              </a:ext>
            </a:extLst>
          </p:cNvPr>
          <p:cNvSpPr/>
          <p:nvPr userDrawn="1"/>
        </p:nvSpPr>
        <p:spPr>
          <a:xfrm>
            <a:off x="12096750" y="6698752"/>
            <a:ext cx="503238" cy="503238"/>
          </a:xfrm>
          <a:custGeom>
            <a:avLst/>
            <a:gdLst>
              <a:gd name="connsiteX0" fmla="*/ 377941 w 377940"/>
              <a:gd name="connsiteY0" fmla="*/ 0 h 378047"/>
              <a:gd name="connsiteX1" fmla="*/ 43328 w 377940"/>
              <a:gd name="connsiteY1" fmla="*/ 83249 h 378047"/>
              <a:gd name="connsiteX2" fmla="*/ 7895 w 377940"/>
              <a:gd name="connsiteY2" fmla="*/ 378047 h 378047"/>
              <a:gd name="connsiteX3" fmla="*/ 377941 w 377940"/>
              <a:gd name="connsiteY3" fmla="*/ 378047 h 378047"/>
              <a:gd name="connsiteX4" fmla="*/ 377941 w 377940"/>
              <a:gd name="connsiteY4" fmla="*/ 0 h 378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7940" h="378047">
                <a:moveTo>
                  <a:pt x="377941" y="0"/>
                </a:moveTo>
                <a:cubicBezTo>
                  <a:pt x="331840" y="0"/>
                  <a:pt x="189060" y="-95"/>
                  <a:pt x="43328" y="83249"/>
                </a:cubicBezTo>
                <a:cubicBezTo>
                  <a:pt x="11324" y="144113"/>
                  <a:pt x="-13251" y="258509"/>
                  <a:pt x="7895" y="378047"/>
                </a:cubicBezTo>
                <a:lnTo>
                  <a:pt x="377941" y="378047"/>
                </a:lnTo>
                <a:lnTo>
                  <a:pt x="377941" y="0"/>
                </a:lnTo>
                <a:close/>
              </a:path>
            </a:pathLst>
          </a:custGeom>
          <a:solidFill>
            <a:schemeClr val="tx2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11" name="Espace réservé du numéro de diapositive 5">
            <a:extLst>
              <a:ext uri="{FF2B5EF4-FFF2-40B4-BE49-F238E27FC236}">
                <a16:creationId xmlns:a16="http://schemas.microsoft.com/office/drawing/2014/main" id="{57B7D2E8-FDAC-CE98-38C7-8877C307C4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2096750" y="6696075"/>
            <a:ext cx="503238" cy="503237"/>
          </a:xfrm>
          <a:prstGeom prst="rect">
            <a:avLst/>
          </a:prstGeom>
        </p:spPr>
        <p:txBody>
          <a:bodyPr anchor="ctr"/>
          <a:lstStyle>
            <a:lvl1pPr>
              <a:defRPr sz="1200">
                <a:solidFill>
                  <a:schemeClr val="bg1"/>
                </a:solidFill>
              </a:defRPr>
            </a:lvl1pPr>
          </a:lstStyle>
          <a:p>
            <a:fld id="{5A1725D8-FDD7-4DE8-A9A0-8030FFF487A6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3" name="Espace réservé du tableau 4">
            <a:extLst>
              <a:ext uri="{FF2B5EF4-FFF2-40B4-BE49-F238E27FC236}">
                <a16:creationId xmlns:a16="http://schemas.microsoft.com/office/drawing/2014/main" id="{CBCE8DA5-052E-C9C1-2234-A58493951719}"/>
              </a:ext>
            </a:extLst>
          </p:cNvPr>
          <p:cNvSpPr>
            <a:spLocks noGrp="1"/>
          </p:cNvSpPr>
          <p:nvPr>
            <p:ph type="tbl" sz="quarter" idx="18"/>
          </p:nvPr>
        </p:nvSpPr>
        <p:spPr>
          <a:xfrm>
            <a:off x="503238" y="2954215"/>
            <a:ext cx="11591925" cy="3741860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4" name="Espace réservé du texte 4">
            <a:extLst>
              <a:ext uri="{FF2B5EF4-FFF2-40B4-BE49-F238E27FC236}">
                <a16:creationId xmlns:a16="http://schemas.microsoft.com/office/drawing/2014/main" id="{DFEF14EE-50DD-0E24-8E31-6D6BD3DD5F8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03238" y="1386674"/>
            <a:ext cx="11593512" cy="156486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B7DD7FC-5473-1A92-8995-F05F7DFECC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03308" y="250826"/>
            <a:ext cx="10793442" cy="899999"/>
          </a:xfrm>
        </p:spPr>
        <p:txBody>
          <a:bodyPr anchor="ctr"/>
          <a:lstStyle>
            <a:lvl1pPr>
              <a:defRPr/>
            </a:lvl1pPr>
          </a:lstStyle>
          <a:p>
            <a:r>
              <a:rPr lang="fr-FR"/>
              <a:t>Titre de la slide</a:t>
            </a:r>
            <a:endParaRPr lang="en-US"/>
          </a:p>
        </p:txBody>
      </p:sp>
      <p:pic>
        <p:nvPicPr>
          <p:cNvPr id="5" name="Graphique 4">
            <a:extLst>
              <a:ext uri="{FF2B5EF4-FFF2-40B4-BE49-F238E27FC236}">
                <a16:creationId xmlns:a16="http://schemas.microsoft.com/office/drawing/2014/main" id="{752201EA-D7D0-7369-D564-54C7364088A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9753" y="411918"/>
            <a:ext cx="467520" cy="57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294359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 Négo - Slide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1EC8A97E-63E6-84C4-E923-EC0AEDB6DD4A}"/>
              </a:ext>
            </a:extLst>
          </p:cNvPr>
          <p:cNvSpPr/>
          <p:nvPr userDrawn="1"/>
        </p:nvSpPr>
        <p:spPr>
          <a:xfrm>
            <a:off x="503238" y="250824"/>
            <a:ext cx="11593512" cy="89999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Graphique 15">
            <a:extLst>
              <a:ext uri="{FF2B5EF4-FFF2-40B4-BE49-F238E27FC236}">
                <a16:creationId xmlns:a16="http://schemas.microsoft.com/office/drawing/2014/main" id="{9F7A6116-D669-3499-0A07-C31981DDF808}"/>
              </a:ext>
            </a:extLst>
          </p:cNvPr>
          <p:cNvSpPr/>
          <p:nvPr userDrawn="1"/>
        </p:nvSpPr>
        <p:spPr>
          <a:xfrm>
            <a:off x="12096750" y="6698752"/>
            <a:ext cx="503238" cy="503238"/>
          </a:xfrm>
          <a:custGeom>
            <a:avLst/>
            <a:gdLst>
              <a:gd name="connsiteX0" fmla="*/ 377941 w 377940"/>
              <a:gd name="connsiteY0" fmla="*/ 0 h 378047"/>
              <a:gd name="connsiteX1" fmla="*/ 43328 w 377940"/>
              <a:gd name="connsiteY1" fmla="*/ 83249 h 378047"/>
              <a:gd name="connsiteX2" fmla="*/ 7895 w 377940"/>
              <a:gd name="connsiteY2" fmla="*/ 378047 h 378047"/>
              <a:gd name="connsiteX3" fmla="*/ 377941 w 377940"/>
              <a:gd name="connsiteY3" fmla="*/ 378047 h 378047"/>
              <a:gd name="connsiteX4" fmla="*/ 377941 w 377940"/>
              <a:gd name="connsiteY4" fmla="*/ 0 h 378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7940" h="378047">
                <a:moveTo>
                  <a:pt x="377941" y="0"/>
                </a:moveTo>
                <a:cubicBezTo>
                  <a:pt x="331840" y="0"/>
                  <a:pt x="189060" y="-95"/>
                  <a:pt x="43328" y="83249"/>
                </a:cubicBezTo>
                <a:cubicBezTo>
                  <a:pt x="11324" y="144113"/>
                  <a:pt x="-13251" y="258509"/>
                  <a:pt x="7895" y="378047"/>
                </a:cubicBezTo>
                <a:lnTo>
                  <a:pt x="377941" y="378047"/>
                </a:lnTo>
                <a:lnTo>
                  <a:pt x="377941" y="0"/>
                </a:lnTo>
                <a:close/>
              </a:path>
            </a:pathLst>
          </a:custGeom>
          <a:solidFill>
            <a:schemeClr val="tx2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11" name="Espace réservé du numéro de diapositive 5">
            <a:extLst>
              <a:ext uri="{FF2B5EF4-FFF2-40B4-BE49-F238E27FC236}">
                <a16:creationId xmlns:a16="http://schemas.microsoft.com/office/drawing/2014/main" id="{57B7D2E8-FDAC-CE98-38C7-8877C307C4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2096750" y="6696075"/>
            <a:ext cx="503238" cy="503237"/>
          </a:xfrm>
          <a:prstGeom prst="rect">
            <a:avLst/>
          </a:prstGeom>
        </p:spPr>
        <p:txBody>
          <a:bodyPr anchor="ctr"/>
          <a:lstStyle>
            <a:lvl1pPr>
              <a:defRPr sz="1200">
                <a:solidFill>
                  <a:schemeClr val="bg1"/>
                </a:solidFill>
              </a:defRPr>
            </a:lvl1pPr>
          </a:lstStyle>
          <a:p>
            <a:fld id="{5A1725D8-FDD7-4DE8-A9A0-8030FFF487A6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4" name="Espace réservé du graphique SmartArt 3">
            <a:extLst>
              <a:ext uri="{FF2B5EF4-FFF2-40B4-BE49-F238E27FC236}">
                <a16:creationId xmlns:a16="http://schemas.microsoft.com/office/drawing/2014/main" id="{04887E61-1E01-2781-2679-80DC3B834E37}"/>
              </a:ext>
            </a:extLst>
          </p:cNvPr>
          <p:cNvSpPr>
            <a:spLocks noGrp="1"/>
          </p:cNvSpPr>
          <p:nvPr>
            <p:ph type="dgm" sz="quarter" idx="18"/>
          </p:nvPr>
        </p:nvSpPr>
        <p:spPr>
          <a:xfrm>
            <a:off x="503238" y="2954215"/>
            <a:ext cx="11591925" cy="3741860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3" name="Espace réservé du texte 4">
            <a:extLst>
              <a:ext uri="{FF2B5EF4-FFF2-40B4-BE49-F238E27FC236}">
                <a16:creationId xmlns:a16="http://schemas.microsoft.com/office/drawing/2014/main" id="{EEFFB8E6-525C-CC27-F63C-DE3FD7A889A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03238" y="1386674"/>
            <a:ext cx="11593512" cy="156486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BE9DC1A-1D04-931F-156C-55D56E15133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03308" y="250826"/>
            <a:ext cx="10793442" cy="899999"/>
          </a:xfrm>
        </p:spPr>
        <p:txBody>
          <a:bodyPr anchor="ctr"/>
          <a:lstStyle>
            <a:lvl1pPr>
              <a:defRPr/>
            </a:lvl1pPr>
          </a:lstStyle>
          <a:p>
            <a:r>
              <a:rPr lang="fr-FR"/>
              <a:t>Titre de la slide</a:t>
            </a:r>
            <a:endParaRPr lang="en-US"/>
          </a:p>
        </p:txBody>
      </p:sp>
      <p:pic>
        <p:nvPicPr>
          <p:cNvPr id="5" name="Graphique 4">
            <a:extLst>
              <a:ext uri="{FF2B5EF4-FFF2-40B4-BE49-F238E27FC236}">
                <a16:creationId xmlns:a16="http://schemas.microsoft.com/office/drawing/2014/main" id="{0971A560-F0E0-4FDD-02AD-AC31FB9EAD5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9753" y="411918"/>
            <a:ext cx="467520" cy="57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109099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 Négo - Slide cont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1EC8A97E-63E6-84C4-E923-EC0AEDB6DD4A}"/>
              </a:ext>
            </a:extLst>
          </p:cNvPr>
          <p:cNvSpPr/>
          <p:nvPr userDrawn="1"/>
        </p:nvSpPr>
        <p:spPr>
          <a:xfrm>
            <a:off x="503238" y="250824"/>
            <a:ext cx="11593512" cy="89999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Graphique 15">
            <a:extLst>
              <a:ext uri="{FF2B5EF4-FFF2-40B4-BE49-F238E27FC236}">
                <a16:creationId xmlns:a16="http://schemas.microsoft.com/office/drawing/2014/main" id="{9F7A6116-D669-3499-0A07-C31981DDF808}"/>
              </a:ext>
            </a:extLst>
          </p:cNvPr>
          <p:cNvSpPr/>
          <p:nvPr userDrawn="1"/>
        </p:nvSpPr>
        <p:spPr>
          <a:xfrm>
            <a:off x="12096750" y="6698752"/>
            <a:ext cx="503238" cy="503238"/>
          </a:xfrm>
          <a:custGeom>
            <a:avLst/>
            <a:gdLst>
              <a:gd name="connsiteX0" fmla="*/ 377941 w 377940"/>
              <a:gd name="connsiteY0" fmla="*/ 0 h 378047"/>
              <a:gd name="connsiteX1" fmla="*/ 43328 w 377940"/>
              <a:gd name="connsiteY1" fmla="*/ 83249 h 378047"/>
              <a:gd name="connsiteX2" fmla="*/ 7895 w 377940"/>
              <a:gd name="connsiteY2" fmla="*/ 378047 h 378047"/>
              <a:gd name="connsiteX3" fmla="*/ 377941 w 377940"/>
              <a:gd name="connsiteY3" fmla="*/ 378047 h 378047"/>
              <a:gd name="connsiteX4" fmla="*/ 377941 w 377940"/>
              <a:gd name="connsiteY4" fmla="*/ 0 h 378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7940" h="378047">
                <a:moveTo>
                  <a:pt x="377941" y="0"/>
                </a:moveTo>
                <a:cubicBezTo>
                  <a:pt x="331840" y="0"/>
                  <a:pt x="189060" y="-95"/>
                  <a:pt x="43328" y="83249"/>
                </a:cubicBezTo>
                <a:cubicBezTo>
                  <a:pt x="11324" y="144113"/>
                  <a:pt x="-13251" y="258509"/>
                  <a:pt x="7895" y="378047"/>
                </a:cubicBezTo>
                <a:lnTo>
                  <a:pt x="377941" y="378047"/>
                </a:lnTo>
                <a:lnTo>
                  <a:pt x="377941" y="0"/>
                </a:lnTo>
                <a:close/>
              </a:path>
            </a:pathLst>
          </a:custGeom>
          <a:solidFill>
            <a:schemeClr val="tx2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11" name="Espace réservé du numéro de diapositive 5">
            <a:extLst>
              <a:ext uri="{FF2B5EF4-FFF2-40B4-BE49-F238E27FC236}">
                <a16:creationId xmlns:a16="http://schemas.microsoft.com/office/drawing/2014/main" id="{57B7D2E8-FDAC-CE98-38C7-8877C307C4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2096750" y="6696075"/>
            <a:ext cx="503238" cy="503237"/>
          </a:xfrm>
          <a:prstGeom prst="rect">
            <a:avLst/>
          </a:prstGeom>
        </p:spPr>
        <p:txBody>
          <a:bodyPr anchor="ctr"/>
          <a:lstStyle>
            <a:lvl1pPr>
              <a:defRPr sz="1200">
                <a:solidFill>
                  <a:schemeClr val="bg1"/>
                </a:solidFill>
              </a:defRPr>
            </a:lvl1pPr>
          </a:lstStyle>
          <a:p>
            <a:fld id="{5A1725D8-FDD7-4DE8-A9A0-8030FFF487A6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FD193FCE-59D6-6AF5-D67B-7330F4021E67}"/>
              </a:ext>
            </a:extLst>
          </p:cNvPr>
          <p:cNvSpPr txBox="1"/>
          <p:nvPr userDrawn="1"/>
        </p:nvSpPr>
        <p:spPr>
          <a:xfrm>
            <a:off x="1303309" y="308408"/>
            <a:ext cx="10793442" cy="7848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fr-FR" sz="4500" b="1">
                <a:solidFill>
                  <a:schemeClr val="accent1"/>
                </a:solidFill>
              </a:rPr>
              <a:t>Nous contacter 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BBE27CD6-CA8B-CC6F-3B10-857CEBBE3CD9}"/>
              </a:ext>
            </a:extLst>
          </p:cNvPr>
          <p:cNvSpPr txBox="1"/>
          <p:nvPr userDrawn="1"/>
        </p:nvSpPr>
        <p:spPr>
          <a:xfrm>
            <a:off x="6299994" y="1595462"/>
            <a:ext cx="392509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1">
                <a:solidFill>
                  <a:schemeClr val="tx2"/>
                </a:solidFill>
              </a:rPr>
              <a:t>Clément Huard</a:t>
            </a:r>
          </a:p>
          <a:p>
            <a:r>
              <a:rPr lang="fr-FR" sz="1600"/>
              <a:t>Responsable commercial Nord</a:t>
            </a:r>
          </a:p>
          <a:p>
            <a:r>
              <a:rPr lang="fr-FR" sz="1600"/>
              <a:t>06 47 09 45 87</a:t>
            </a:r>
          </a:p>
          <a:p>
            <a:r>
              <a:rPr lang="fr-FR" sz="1600"/>
              <a:t>clement@clubvet.fr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FD39A655-428E-F5BB-192F-78108944A97E}"/>
              </a:ext>
            </a:extLst>
          </p:cNvPr>
          <p:cNvSpPr txBox="1"/>
          <p:nvPr userDrawn="1"/>
        </p:nvSpPr>
        <p:spPr>
          <a:xfrm>
            <a:off x="6317853" y="2898346"/>
            <a:ext cx="392509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1">
                <a:solidFill>
                  <a:schemeClr val="accent1"/>
                </a:solidFill>
              </a:rPr>
              <a:t>Alison </a:t>
            </a:r>
            <a:r>
              <a:rPr lang="fr-FR" sz="1600" b="1" err="1">
                <a:solidFill>
                  <a:schemeClr val="accent1"/>
                </a:solidFill>
              </a:rPr>
              <a:t>Bustos</a:t>
            </a:r>
            <a:endParaRPr lang="fr-FR" sz="1600" b="1">
              <a:solidFill>
                <a:schemeClr val="accent1"/>
              </a:solidFill>
            </a:endParaRPr>
          </a:p>
          <a:p>
            <a:r>
              <a:rPr lang="fr-FR" sz="1600"/>
              <a:t>Responsable commercial Sud-Ouest</a:t>
            </a:r>
          </a:p>
          <a:p>
            <a:r>
              <a:rPr lang="fr-FR" sz="1600"/>
              <a:t>07 86 79 23 99</a:t>
            </a:r>
          </a:p>
          <a:p>
            <a:r>
              <a:rPr lang="fr-FR" sz="1600"/>
              <a:t>alisson@clubvet.fr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845026F5-68C8-B4EB-0BB4-ADFD9256B77C}"/>
              </a:ext>
            </a:extLst>
          </p:cNvPr>
          <p:cNvSpPr txBox="1"/>
          <p:nvPr userDrawn="1"/>
        </p:nvSpPr>
        <p:spPr>
          <a:xfrm>
            <a:off x="6299994" y="4201230"/>
            <a:ext cx="392509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1">
                <a:solidFill>
                  <a:schemeClr val="accent3"/>
                </a:solidFill>
              </a:rPr>
              <a:t>Sacha Ducos</a:t>
            </a:r>
          </a:p>
          <a:p>
            <a:r>
              <a:rPr lang="fr-FR" sz="1600"/>
              <a:t>Responsable commercial Sud-Est</a:t>
            </a:r>
          </a:p>
          <a:p>
            <a:r>
              <a:rPr lang="fr-FR" sz="1600"/>
              <a:t>06 33 83 12 88</a:t>
            </a:r>
          </a:p>
          <a:p>
            <a:r>
              <a:rPr lang="fr-FR" sz="1600"/>
              <a:t>sacha@clubvet.fr</a:t>
            </a:r>
          </a:p>
        </p:txBody>
      </p:sp>
      <p:sp>
        <p:nvSpPr>
          <p:cNvPr id="21" name="Espace réservé pour une image  18">
            <a:extLst>
              <a:ext uri="{FF2B5EF4-FFF2-40B4-BE49-F238E27FC236}">
                <a16:creationId xmlns:a16="http://schemas.microsoft.com/office/drawing/2014/main" id="{81EA39E0-70C0-9FE0-6920-14D05AF435D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185280" y="5603851"/>
            <a:ext cx="904021" cy="1077218"/>
          </a:xfrm>
          <a:custGeom>
            <a:avLst/>
            <a:gdLst>
              <a:gd name="connsiteX0" fmla="*/ 1857401 w 3714734"/>
              <a:gd name="connsiteY0" fmla="*/ 1 h 4426427"/>
              <a:gd name="connsiteX1" fmla="*/ 3501403 w 3714734"/>
              <a:gd name="connsiteY1" fmla="*/ 487620 h 4426427"/>
              <a:gd name="connsiteX2" fmla="*/ 3501403 w 3714734"/>
              <a:gd name="connsiteY2" fmla="*/ 487711 h 4426427"/>
              <a:gd name="connsiteX3" fmla="*/ 1857401 w 3714734"/>
              <a:gd name="connsiteY3" fmla="*/ 4426427 h 4426427"/>
              <a:gd name="connsiteX4" fmla="*/ 213308 w 3714734"/>
              <a:gd name="connsiteY4" fmla="*/ 487620 h 4426427"/>
              <a:gd name="connsiteX5" fmla="*/ 1857401 w 3714734"/>
              <a:gd name="connsiteY5" fmla="*/ 1 h 4426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14734" h="4426427">
                <a:moveTo>
                  <a:pt x="1857401" y="1"/>
                </a:moveTo>
                <a:cubicBezTo>
                  <a:pt x="2083855" y="1"/>
                  <a:pt x="2785502" y="-725"/>
                  <a:pt x="3501403" y="487620"/>
                </a:cubicBezTo>
                <a:lnTo>
                  <a:pt x="3501403" y="487711"/>
                </a:lnTo>
                <a:cubicBezTo>
                  <a:pt x="3855791" y="1290361"/>
                  <a:pt x="4026398" y="3683151"/>
                  <a:pt x="1857401" y="4426427"/>
                </a:cubicBezTo>
                <a:cubicBezTo>
                  <a:pt x="-311596" y="3683060"/>
                  <a:pt x="-141079" y="1290270"/>
                  <a:pt x="213308" y="487620"/>
                </a:cubicBezTo>
                <a:cubicBezTo>
                  <a:pt x="929300" y="-725"/>
                  <a:pt x="1630947" y="1"/>
                  <a:pt x="1857401" y="1"/>
                </a:cubicBezTo>
                <a:close/>
              </a:path>
            </a:pathLst>
          </a:custGeom>
          <a:blipFill dpi="0" rotWithShape="1">
            <a:blip r:embed="rId2"/>
            <a:srcRect/>
            <a:stretch>
              <a:fillRect r="-20000"/>
            </a:stretch>
          </a:blipFill>
        </p:spPr>
        <p:txBody>
          <a:bodyPr wrap="square">
            <a:noAutofit/>
          </a:bodyPr>
          <a:lstStyle/>
          <a:p>
            <a:endParaRPr lang="fr-FR"/>
          </a:p>
        </p:txBody>
      </p:sp>
      <p:sp>
        <p:nvSpPr>
          <p:cNvPr id="27" name="Espace réservé du texte 7">
            <a:extLst>
              <a:ext uri="{FF2B5EF4-FFF2-40B4-BE49-F238E27FC236}">
                <a16:creationId xmlns:a16="http://schemas.microsoft.com/office/drawing/2014/main" id="{75D347AC-4CC0-416F-C2E1-DE28C21F0021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6299993" y="5603851"/>
            <a:ext cx="3917135" cy="290383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</a:lstStyle>
          <a:p>
            <a:r>
              <a:rPr lang="fr-FR"/>
              <a:t>Prénom Nom</a:t>
            </a:r>
          </a:p>
        </p:txBody>
      </p:sp>
      <p:sp>
        <p:nvSpPr>
          <p:cNvPr id="28" name="Espace réservé du texte 7">
            <a:extLst>
              <a:ext uri="{FF2B5EF4-FFF2-40B4-BE49-F238E27FC236}">
                <a16:creationId xmlns:a16="http://schemas.microsoft.com/office/drawing/2014/main" id="{36EC6160-A8DA-0F61-6A62-81F0F83C2E3C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6307952" y="5894234"/>
            <a:ext cx="3917135" cy="786835"/>
          </a:xfrm>
        </p:spPr>
        <p:txBody>
          <a:bodyPr/>
          <a:lstStyle>
            <a:lvl1pPr marL="0" indent="0">
              <a:buNone/>
              <a:defRPr sz="1600" b="0">
                <a:solidFill>
                  <a:schemeClr val="tx1"/>
                </a:solidFill>
              </a:defRPr>
            </a:lvl1pPr>
          </a:lstStyle>
          <a:p>
            <a:r>
              <a:rPr lang="fr-FR"/>
              <a:t>Poste et contact</a:t>
            </a:r>
          </a:p>
        </p:txBody>
      </p:sp>
      <p:sp>
        <p:nvSpPr>
          <p:cNvPr id="31" name="Graphique 22">
            <a:extLst>
              <a:ext uri="{FF2B5EF4-FFF2-40B4-BE49-F238E27FC236}">
                <a16:creationId xmlns:a16="http://schemas.microsoft.com/office/drawing/2014/main" id="{69165B17-0DA2-A2CF-8DE7-8D33D5E54A66}"/>
              </a:ext>
            </a:extLst>
          </p:cNvPr>
          <p:cNvSpPr/>
          <p:nvPr/>
        </p:nvSpPr>
        <p:spPr>
          <a:xfrm>
            <a:off x="5179839" y="1595461"/>
            <a:ext cx="908877" cy="1076246"/>
          </a:xfrm>
          <a:custGeom>
            <a:avLst/>
            <a:gdLst>
              <a:gd name="connsiteX0" fmla="*/ 856682 w 908877"/>
              <a:gd name="connsiteY0" fmla="*/ 118560 h 1076246"/>
              <a:gd name="connsiteX1" fmla="*/ 454447 w 908877"/>
              <a:gd name="connsiteY1" fmla="*/ 0 h 1076246"/>
              <a:gd name="connsiteX2" fmla="*/ 52190 w 908877"/>
              <a:gd name="connsiteY2" fmla="*/ 118560 h 1076246"/>
              <a:gd name="connsiteX3" fmla="*/ 454447 w 908877"/>
              <a:gd name="connsiteY3" fmla="*/ 1076247 h 1076246"/>
              <a:gd name="connsiteX4" fmla="*/ 856682 w 908877"/>
              <a:gd name="connsiteY4" fmla="*/ 118582 h 1076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8877" h="1076246">
                <a:moveTo>
                  <a:pt x="856682" y="118560"/>
                </a:moveTo>
                <a:cubicBezTo>
                  <a:pt x="681524" y="-177"/>
                  <a:pt x="509853" y="0"/>
                  <a:pt x="454447" y="0"/>
                </a:cubicBezTo>
                <a:cubicBezTo>
                  <a:pt x="399041" y="0"/>
                  <a:pt x="227370" y="-177"/>
                  <a:pt x="52190" y="118560"/>
                </a:cubicBezTo>
                <a:cubicBezTo>
                  <a:pt x="-34518" y="313718"/>
                  <a:pt x="-76238" y="895504"/>
                  <a:pt x="454447" y="1076247"/>
                </a:cubicBezTo>
                <a:cubicBezTo>
                  <a:pt x="985132" y="895526"/>
                  <a:pt x="943389" y="313740"/>
                  <a:pt x="856682" y="118582"/>
                </a:cubicBezTo>
              </a:path>
            </a:pathLst>
          </a:custGeom>
          <a:blipFill dpi="0" rotWithShape="1">
            <a:blip r:embed="rId2"/>
            <a:srcRect/>
            <a:stretch>
              <a:fillRect r="-20000"/>
            </a:stretch>
          </a:blipFill>
          <a:ln w="2196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32" name="Graphique 28">
            <a:extLst>
              <a:ext uri="{FF2B5EF4-FFF2-40B4-BE49-F238E27FC236}">
                <a16:creationId xmlns:a16="http://schemas.microsoft.com/office/drawing/2014/main" id="{E8C79A8B-116E-9F50-7E27-CF1E61291A00}"/>
              </a:ext>
            </a:extLst>
          </p:cNvPr>
          <p:cNvSpPr/>
          <p:nvPr/>
        </p:nvSpPr>
        <p:spPr>
          <a:xfrm>
            <a:off x="5179839" y="2898345"/>
            <a:ext cx="908877" cy="1076246"/>
          </a:xfrm>
          <a:custGeom>
            <a:avLst/>
            <a:gdLst>
              <a:gd name="connsiteX0" fmla="*/ 856682 w 908877"/>
              <a:gd name="connsiteY0" fmla="*/ 118560 h 1076246"/>
              <a:gd name="connsiteX1" fmla="*/ 454447 w 908877"/>
              <a:gd name="connsiteY1" fmla="*/ 0 h 1076246"/>
              <a:gd name="connsiteX2" fmla="*/ 52190 w 908877"/>
              <a:gd name="connsiteY2" fmla="*/ 118560 h 1076246"/>
              <a:gd name="connsiteX3" fmla="*/ 454447 w 908877"/>
              <a:gd name="connsiteY3" fmla="*/ 1076247 h 1076246"/>
              <a:gd name="connsiteX4" fmla="*/ 856682 w 908877"/>
              <a:gd name="connsiteY4" fmla="*/ 118582 h 1076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8877" h="1076246">
                <a:moveTo>
                  <a:pt x="856682" y="118560"/>
                </a:moveTo>
                <a:cubicBezTo>
                  <a:pt x="681524" y="-177"/>
                  <a:pt x="509853" y="0"/>
                  <a:pt x="454447" y="0"/>
                </a:cubicBezTo>
                <a:cubicBezTo>
                  <a:pt x="399041" y="0"/>
                  <a:pt x="227370" y="-177"/>
                  <a:pt x="52190" y="118560"/>
                </a:cubicBezTo>
                <a:cubicBezTo>
                  <a:pt x="-34518" y="313718"/>
                  <a:pt x="-76238" y="895504"/>
                  <a:pt x="454447" y="1076247"/>
                </a:cubicBezTo>
                <a:cubicBezTo>
                  <a:pt x="985132" y="895526"/>
                  <a:pt x="943389" y="313740"/>
                  <a:pt x="856682" y="118582"/>
                </a:cubicBezTo>
              </a:path>
            </a:pathLst>
          </a:custGeom>
          <a:blipFill dpi="0" rotWithShape="1">
            <a:blip r:embed="rId3"/>
            <a:srcRect/>
            <a:stretch>
              <a:fillRect l="-20000"/>
            </a:stretch>
          </a:blipFill>
          <a:ln w="2196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33" name="Graphique 29">
            <a:extLst>
              <a:ext uri="{FF2B5EF4-FFF2-40B4-BE49-F238E27FC236}">
                <a16:creationId xmlns:a16="http://schemas.microsoft.com/office/drawing/2014/main" id="{C772E60F-E4EE-32B1-24E7-6152E5F83DBD}"/>
              </a:ext>
            </a:extLst>
          </p:cNvPr>
          <p:cNvSpPr/>
          <p:nvPr/>
        </p:nvSpPr>
        <p:spPr>
          <a:xfrm>
            <a:off x="5179839" y="4201229"/>
            <a:ext cx="908877" cy="1076246"/>
          </a:xfrm>
          <a:custGeom>
            <a:avLst/>
            <a:gdLst>
              <a:gd name="connsiteX0" fmla="*/ 856682 w 908877"/>
              <a:gd name="connsiteY0" fmla="*/ 118560 h 1076246"/>
              <a:gd name="connsiteX1" fmla="*/ 454447 w 908877"/>
              <a:gd name="connsiteY1" fmla="*/ 0 h 1076246"/>
              <a:gd name="connsiteX2" fmla="*/ 52190 w 908877"/>
              <a:gd name="connsiteY2" fmla="*/ 118560 h 1076246"/>
              <a:gd name="connsiteX3" fmla="*/ 454447 w 908877"/>
              <a:gd name="connsiteY3" fmla="*/ 1076247 h 1076246"/>
              <a:gd name="connsiteX4" fmla="*/ 856682 w 908877"/>
              <a:gd name="connsiteY4" fmla="*/ 118582 h 1076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8877" h="1076246">
                <a:moveTo>
                  <a:pt x="856682" y="118560"/>
                </a:moveTo>
                <a:cubicBezTo>
                  <a:pt x="681524" y="-177"/>
                  <a:pt x="509853" y="0"/>
                  <a:pt x="454447" y="0"/>
                </a:cubicBezTo>
                <a:cubicBezTo>
                  <a:pt x="399041" y="0"/>
                  <a:pt x="227370" y="-177"/>
                  <a:pt x="52190" y="118560"/>
                </a:cubicBezTo>
                <a:cubicBezTo>
                  <a:pt x="-34518" y="313718"/>
                  <a:pt x="-76238" y="895504"/>
                  <a:pt x="454447" y="1076247"/>
                </a:cubicBezTo>
                <a:cubicBezTo>
                  <a:pt x="985132" y="895526"/>
                  <a:pt x="943389" y="313740"/>
                  <a:pt x="856682" y="118582"/>
                </a:cubicBezTo>
              </a:path>
            </a:pathLst>
          </a:custGeom>
          <a:blipFill>
            <a:blip r:embed="rId4"/>
            <a:stretch>
              <a:fillRect r="-20000"/>
            </a:stretch>
          </a:blipFill>
          <a:ln w="2196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pic>
        <p:nvPicPr>
          <p:cNvPr id="2" name="Graphique 1">
            <a:extLst>
              <a:ext uri="{FF2B5EF4-FFF2-40B4-BE49-F238E27FC236}">
                <a16:creationId xmlns:a16="http://schemas.microsoft.com/office/drawing/2014/main" id="{4DEA0E65-0526-E4E7-B2A0-B39590F9D5E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69753" y="411918"/>
            <a:ext cx="467520" cy="576000"/>
          </a:xfrm>
          <a:prstGeom prst="rect">
            <a:avLst/>
          </a:prstGeom>
        </p:spPr>
      </p:pic>
      <p:pic>
        <p:nvPicPr>
          <p:cNvPr id="6" name="Graphique 5">
            <a:extLst>
              <a:ext uri="{FF2B5EF4-FFF2-40B4-BE49-F238E27FC236}">
                <a16:creationId xmlns:a16="http://schemas.microsoft.com/office/drawing/2014/main" id="{23FCEC04-3E51-9DC1-B3AB-78ABF6D9F100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03238" y="2039594"/>
            <a:ext cx="3887787" cy="3869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803640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 Négo - Slide charte graphiq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1EC8A97E-63E6-84C4-E923-EC0AEDB6DD4A}"/>
              </a:ext>
            </a:extLst>
          </p:cNvPr>
          <p:cNvSpPr/>
          <p:nvPr userDrawn="1"/>
        </p:nvSpPr>
        <p:spPr>
          <a:xfrm>
            <a:off x="503238" y="250824"/>
            <a:ext cx="11593512" cy="89999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Graphique 15">
            <a:extLst>
              <a:ext uri="{FF2B5EF4-FFF2-40B4-BE49-F238E27FC236}">
                <a16:creationId xmlns:a16="http://schemas.microsoft.com/office/drawing/2014/main" id="{9F7A6116-D669-3499-0A07-C31981DDF808}"/>
              </a:ext>
            </a:extLst>
          </p:cNvPr>
          <p:cNvSpPr/>
          <p:nvPr userDrawn="1"/>
        </p:nvSpPr>
        <p:spPr>
          <a:xfrm>
            <a:off x="12096750" y="6698752"/>
            <a:ext cx="503238" cy="503238"/>
          </a:xfrm>
          <a:custGeom>
            <a:avLst/>
            <a:gdLst>
              <a:gd name="connsiteX0" fmla="*/ 377941 w 377940"/>
              <a:gd name="connsiteY0" fmla="*/ 0 h 378047"/>
              <a:gd name="connsiteX1" fmla="*/ 43328 w 377940"/>
              <a:gd name="connsiteY1" fmla="*/ 83249 h 378047"/>
              <a:gd name="connsiteX2" fmla="*/ 7895 w 377940"/>
              <a:gd name="connsiteY2" fmla="*/ 378047 h 378047"/>
              <a:gd name="connsiteX3" fmla="*/ 377941 w 377940"/>
              <a:gd name="connsiteY3" fmla="*/ 378047 h 378047"/>
              <a:gd name="connsiteX4" fmla="*/ 377941 w 377940"/>
              <a:gd name="connsiteY4" fmla="*/ 0 h 378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7940" h="378047">
                <a:moveTo>
                  <a:pt x="377941" y="0"/>
                </a:moveTo>
                <a:cubicBezTo>
                  <a:pt x="331840" y="0"/>
                  <a:pt x="189060" y="-95"/>
                  <a:pt x="43328" y="83249"/>
                </a:cubicBezTo>
                <a:cubicBezTo>
                  <a:pt x="11324" y="144113"/>
                  <a:pt x="-13251" y="258509"/>
                  <a:pt x="7895" y="378047"/>
                </a:cubicBezTo>
                <a:lnTo>
                  <a:pt x="377941" y="378047"/>
                </a:lnTo>
                <a:lnTo>
                  <a:pt x="377941" y="0"/>
                </a:lnTo>
                <a:close/>
              </a:path>
            </a:pathLst>
          </a:custGeom>
          <a:solidFill>
            <a:schemeClr val="tx2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11" name="Espace réservé du numéro de diapositive 5">
            <a:extLst>
              <a:ext uri="{FF2B5EF4-FFF2-40B4-BE49-F238E27FC236}">
                <a16:creationId xmlns:a16="http://schemas.microsoft.com/office/drawing/2014/main" id="{57B7D2E8-FDAC-CE98-38C7-8877C307C4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2096750" y="6696075"/>
            <a:ext cx="503238" cy="503237"/>
          </a:xfrm>
          <a:prstGeom prst="rect">
            <a:avLst/>
          </a:prstGeom>
        </p:spPr>
        <p:txBody>
          <a:bodyPr anchor="ctr"/>
          <a:lstStyle>
            <a:lvl1pPr>
              <a:defRPr sz="1200">
                <a:solidFill>
                  <a:schemeClr val="bg1"/>
                </a:solidFill>
              </a:defRPr>
            </a:lvl1pPr>
          </a:lstStyle>
          <a:p>
            <a:fld id="{5A1725D8-FDD7-4DE8-A9A0-8030FFF487A6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FD193FCE-59D6-6AF5-D67B-7330F4021E67}"/>
              </a:ext>
            </a:extLst>
          </p:cNvPr>
          <p:cNvSpPr txBox="1"/>
          <p:nvPr userDrawn="1"/>
        </p:nvSpPr>
        <p:spPr>
          <a:xfrm>
            <a:off x="1303308" y="308694"/>
            <a:ext cx="10793442" cy="7848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fr-FR" sz="4500" b="1">
                <a:solidFill>
                  <a:schemeClr val="accent1"/>
                </a:solidFill>
              </a:rPr>
              <a:t>Règles graphiques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845026F5-68C8-B4EB-0BB4-ADFD9256B77C}"/>
              </a:ext>
            </a:extLst>
          </p:cNvPr>
          <p:cNvSpPr txBox="1"/>
          <p:nvPr userDrawn="1"/>
        </p:nvSpPr>
        <p:spPr>
          <a:xfrm>
            <a:off x="498018" y="1350203"/>
            <a:ext cx="115935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0">
                <a:solidFill>
                  <a:schemeClr val="accent3"/>
                </a:solidFill>
              </a:rPr>
              <a:t>Slide à supprimer à la fin de votre document</a:t>
            </a:r>
            <a:endParaRPr lang="fr-FR" sz="1600" b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3FDD4661-7B91-AE08-C002-9EE360937994}"/>
              </a:ext>
            </a:extLst>
          </p:cNvPr>
          <p:cNvSpPr txBox="1"/>
          <p:nvPr userDrawn="1"/>
        </p:nvSpPr>
        <p:spPr>
          <a:xfrm>
            <a:off x="504826" y="1872900"/>
            <a:ext cx="57959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>
                <a:solidFill>
                  <a:schemeClr val="accent1"/>
                </a:solidFill>
              </a:rPr>
              <a:t>Couleur :</a:t>
            </a:r>
          </a:p>
        </p:txBody>
      </p:sp>
      <p:sp>
        <p:nvSpPr>
          <p:cNvPr id="17" name="Graphique 22">
            <a:extLst>
              <a:ext uri="{FF2B5EF4-FFF2-40B4-BE49-F238E27FC236}">
                <a16:creationId xmlns:a16="http://schemas.microsoft.com/office/drawing/2014/main" id="{F2570F96-80C0-ADAF-04B7-D4BE3CF2FF76}"/>
              </a:ext>
            </a:extLst>
          </p:cNvPr>
          <p:cNvSpPr/>
          <p:nvPr userDrawn="1"/>
        </p:nvSpPr>
        <p:spPr>
          <a:xfrm>
            <a:off x="498018" y="2520651"/>
            <a:ext cx="908877" cy="1076246"/>
          </a:xfrm>
          <a:custGeom>
            <a:avLst/>
            <a:gdLst>
              <a:gd name="connsiteX0" fmla="*/ 856682 w 908877"/>
              <a:gd name="connsiteY0" fmla="*/ 118560 h 1076246"/>
              <a:gd name="connsiteX1" fmla="*/ 454447 w 908877"/>
              <a:gd name="connsiteY1" fmla="*/ 0 h 1076246"/>
              <a:gd name="connsiteX2" fmla="*/ 52190 w 908877"/>
              <a:gd name="connsiteY2" fmla="*/ 118560 h 1076246"/>
              <a:gd name="connsiteX3" fmla="*/ 454447 w 908877"/>
              <a:gd name="connsiteY3" fmla="*/ 1076247 h 1076246"/>
              <a:gd name="connsiteX4" fmla="*/ 856682 w 908877"/>
              <a:gd name="connsiteY4" fmla="*/ 118582 h 1076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8877" h="1076246">
                <a:moveTo>
                  <a:pt x="856682" y="118560"/>
                </a:moveTo>
                <a:cubicBezTo>
                  <a:pt x="681524" y="-177"/>
                  <a:pt x="509853" y="0"/>
                  <a:pt x="454447" y="0"/>
                </a:cubicBezTo>
                <a:cubicBezTo>
                  <a:pt x="399041" y="0"/>
                  <a:pt x="227370" y="-177"/>
                  <a:pt x="52190" y="118560"/>
                </a:cubicBezTo>
                <a:cubicBezTo>
                  <a:pt x="-34518" y="313718"/>
                  <a:pt x="-76238" y="895504"/>
                  <a:pt x="454447" y="1076247"/>
                </a:cubicBezTo>
                <a:cubicBezTo>
                  <a:pt x="985132" y="895526"/>
                  <a:pt x="943389" y="313740"/>
                  <a:pt x="856682" y="118582"/>
                </a:cubicBezTo>
              </a:path>
            </a:pathLst>
          </a:custGeom>
          <a:solidFill>
            <a:schemeClr val="accent1"/>
          </a:solidFill>
          <a:ln w="2196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CC8927E4-DBC2-D04A-D1FB-AEEF0868C8AD}"/>
              </a:ext>
            </a:extLst>
          </p:cNvPr>
          <p:cNvSpPr txBox="1"/>
          <p:nvPr userDrawn="1"/>
        </p:nvSpPr>
        <p:spPr>
          <a:xfrm>
            <a:off x="1580794" y="2519679"/>
            <a:ext cx="471999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1">
                <a:solidFill>
                  <a:schemeClr val="accent3"/>
                </a:solidFill>
              </a:rPr>
              <a:t>Le doré ClubVET</a:t>
            </a:r>
          </a:p>
          <a:p>
            <a:r>
              <a:rPr lang="fr-FR" sz="1600" b="0" i="0" u="none" strike="noStrike" baseline="0">
                <a:solidFill>
                  <a:srgbClr val="001F40"/>
                </a:solidFill>
                <a:latin typeface="Be Vietnam Pro" pitchFamily="2" charset="0"/>
              </a:rPr>
              <a:t>C’est la couleur principale de la marque. Elle doit représenter au moins 60% des couleurs utilisées et non de l’espace du support.</a:t>
            </a:r>
            <a:endParaRPr lang="fr-FR" sz="1600" b="1"/>
          </a:p>
        </p:txBody>
      </p:sp>
      <p:sp>
        <p:nvSpPr>
          <p:cNvPr id="21" name="Graphique 22">
            <a:extLst>
              <a:ext uri="{FF2B5EF4-FFF2-40B4-BE49-F238E27FC236}">
                <a16:creationId xmlns:a16="http://schemas.microsoft.com/office/drawing/2014/main" id="{8EB19A85-2D9E-4D1B-1DC4-B570C6E45AA1}"/>
              </a:ext>
            </a:extLst>
          </p:cNvPr>
          <p:cNvSpPr/>
          <p:nvPr userDrawn="1"/>
        </p:nvSpPr>
        <p:spPr>
          <a:xfrm>
            <a:off x="498018" y="3890857"/>
            <a:ext cx="908877" cy="1076246"/>
          </a:xfrm>
          <a:custGeom>
            <a:avLst/>
            <a:gdLst>
              <a:gd name="connsiteX0" fmla="*/ 856682 w 908877"/>
              <a:gd name="connsiteY0" fmla="*/ 118560 h 1076246"/>
              <a:gd name="connsiteX1" fmla="*/ 454447 w 908877"/>
              <a:gd name="connsiteY1" fmla="*/ 0 h 1076246"/>
              <a:gd name="connsiteX2" fmla="*/ 52190 w 908877"/>
              <a:gd name="connsiteY2" fmla="*/ 118560 h 1076246"/>
              <a:gd name="connsiteX3" fmla="*/ 454447 w 908877"/>
              <a:gd name="connsiteY3" fmla="*/ 1076247 h 1076246"/>
              <a:gd name="connsiteX4" fmla="*/ 856682 w 908877"/>
              <a:gd name="connsiteY4" fmla="*/ 118582 h 1076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8877" h="1076246">
                <a:moveTo>
                  <a:pt x="856682" y="118560"/>
                </a:moveTo>
                <a:cubicBezTo>
                  <a:pt x="681524" y="-177"/>
                  <a:pt x="509853" y="0"/>
                  <a:pt x="454447" y="0"/>
                </a:cubicBezTo>
                <a:cubicBezTo>
                  <a:pt x="399041" y="0"/>
                  <a:pt x="227370" y="-177"/>
                  <a:pt x="52190" y="118560"/>
                </a:cubicBezTo>
                <a:cubicBezTo>
                  <a:pt x="-34518" y="313718"/>
                  <a:pt x="-76238" y="895504"/>
                  <a:pt x="454447" y="1076247"/>
                </a:cubicBezTo>
                <a:cubicBezTo>
                  <a:pt x="985132" y="895526"/>
                  <a:pt x="943389" y="313740"/>
                  <a:pt x="856682" y="118582"/>
                </a:cubicBezTo>
              </a:path>
            </a:pathLst>
          </a:custGeom>
          <a:solidFill>
            <a:schemeClr val="tx2"/>
          </a:solidFill>
          <a:ln w="2196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A2036049-DFEA-7759-B90B-5D256031E37F}"/>
              </a:ext>
            </a:extLst>
          </p:cNvPr>
          <p:cNvSpPr txBox="1"/>
          <p:nvPr userDrawn="1"/>
        </p:nvSpPr>
        <p:spPr>
          <a:xfrm>
            <a:off x="1580794" y="3889885"/>
            <a:ext cx="471999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1">
                <a:solidFill>
                  <a:schemeClr val="accent3"/>
                </a:solidFill>
              </a:rPr>
              <a:t>Le bleu ClubVET :</a:t>
            </a:r>
          </a:p>
          <a:p>
            <a:r>
              <a:rPr lang="fr-FR" sz="1600" b="0" i="0" u="none" strike="noStrike" baseline="0">
                <a:solidFill>
                  <a:srgbClr val="001F40"/>
                </a:solidFill>
                <a:latin typeface="Be Vietnam Pro" pitchFamily="2" charset="0"/>
              </a:rPr>
              <a:t>C’est la couleur qui accompagne le doré. Elle doit représenter au moins 20% de n’importe quel support.</a:t>
            </a:r>
            <a:endParaRPr lang="fr-FR" sz="1600" b="1"/>
          </a:p>
        </p:txBody>
      </p:sp>
      <p:sp>
        <p:nvSpPr>
          <p:cNvPr id="28" name="Graphique 22">
            <a:extLst>
              <a:ext uri="{FF2B5EF4-FFF2-40B4-BE49-F238E27FC236}">
                <a16:creationId xmlns:a16="http://schemas.microsoft.com/office/drawing/2014/main" id="{763DA8EB-40BE-632B-5B7E-6EEACEEB44E0}"/>
              </a:ext>
            </a:extLst>
          </p:cNvPr>
          <p:cNvSpPr/>
          <p:nvPr userDrawn="1"/>
        </p:nvSpPr>
        <p:spPr>
          <a:xfrm>
            <a:off x="497224" y="5261063"/>
            <a:ext cx="908877" cy="1076246"/>
          </a:xfrm>
          <a:custGeom>
            <a:avLst/>
            <a:gdLst>
              <a:gd name="connsiteX0" fmla="*/ 856682 w 908877"/>
              <a:gd name="connsiteY0" fmla="*/ 118560 h 1076246"/>
              <a:gd name="connsiteX1" fmla="*/ 454447 w 908877"/>
              <a:gd name="connsiteY1" fmla="*/ 0 h 1076246"/>
              <a:gd name="connsiteX2" fmla="*/ 52190 w 908877"/>
              <a:gd name="connsiteY2" fmla="*/ 118560 h 1076246"/>
              <a:gd name="connsiteX3" fmla="*/ 454447 w 908877"/>
              <a:gd name="connsiteY3" fmla="*/ 1076247 h 1076246"/>
              <a:gd name="connsiteX4" fmla="*/ 856682 w 908877"/>
              <a:gd name="connsiteY4" fmla="*/ 118582 h 1076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8877" h="1076246">
                <a:moveTo>
                  <a:pt x="856682" y="118560"/>
                </a:moveTo>
                <a:cubicBezTo>
                  <a:pt x="681524" y="-177"/>
                  <a:pt x="509853" y="0"/>
                  <a:pt x="454447" y="0"/>
                </a:cubicBezTo>
                <a:cubicBezTo>
                  <a:pt x="399041" y="0"/>
                  <a:pt x="227370" y="-177"/>
                  <a:pt x="52190" y="118560"/>
                </a:cubicBezTo>
                <a:cubicBezTo>
                  <a:pt x="-34518" y="313718"/>
                  <a:pt x="-76238" y="895504"/>
                  <a:pt x="454447" y="1076247"/>
                </a:cubicBezTo>
                <a:cubicBezTo>
                  <a:pt x="985132" y="895526"/>
                  <a:pt x="943389" y="313740"/>
                  <a:pt x="856682" y="118582"/>
                </a:cubicBezTo>
              </a:path>
            </a:pathLst>
          </a:custGeom>
          <a:solidFill>
            <a:schemeClr val="tx1"/>
          </a:solidFill>
          <a:ln w="2196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4DF01A73-02FF-0A38-D1E3-9EC987DC7B65}"/>
              </a:ext>
            </a:extLst>
          </p:cNvPr>
          <p:cNvSpPr txBox="1"/>
          <p:nvPr userDrawn="1"/>
        </p:nvSpPr>
        <p:spPr>
          <a:xfrm>
            <a:off x="1580000" y="5260091"/>
            <a:ext cx="47199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1">
                <a:solidFill>
                  <a:schemeClr val="accent3"/>
                </a:solidFill>
              </a:rPr>
              <a:t>Le bleu nuit ClubVET :</a:t>
            </a:r>
          </a:p>
          <a:p>
            <a:r>
              <a:rPr lang="fr-FR" sz="1600" b="0" i="0" u="none" strike="noStrike" baseline="0">
                <a:solidFill>
                  <a:srgbClr val="001F40"/>
                </a:solidFill>
                <a:latin typeface="Be Vietnam Pro" pitchFamily="2" charset="0"/>
              </a:rPr>
              <a:t>C’est le bleu ClubVet avec 70% de noir. Elle doit représenter au moins 10% des visuels.</a:t>
            </a:r>
          </a:p>
          <a:p>
            <a:r>
              <a:rPr lang="fr-FR" sz="1600" b="0" i="0" u="none" strike="noStrike" baseline="0">
                <a:solidFill>
                  <a:srgbClr val="001F40"/>
                </a:solidFill>
                <a:latin typeface="Be Vietnam Pro" pitchFamily="2" charset="0"/>
              </a:rPr>
              <a:t>Par exemple, sur des titres et des paragraphes.</a:t>
            </a:r>
            <a:endParaRPr lang="fr-FR" sz="1600" b="1"/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25143CF2-1377-B6AD-F8F3-56438203D66E}"/>
              </a:ext>
            </a:extLst>
          </p:cNvPr>
          <p:cNvSpPr txBox="1"/>
          <p:nvPr userDrawn="1"/>
        </p:nvSpPr>
        <p:spPr>
          <a:xfrm>
            <a:off x="6300788" y="1334966"/>
            <a:ext cx="57959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>
                <a:solidFill>
                  <a:schemeClr val="accent1"/>
                </a:solidFill>
              </a:rPr>
              <a:t>Typographie :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4752828C-61DE-C25F-E46C-3124B87BD94D}"/>
              </a:ext>
            </a:extLst>
          </p:cNvPr>
          <p:cNvSpPr txBox="1"/>
          <p:nvPr userDrawn="1"/>
        </p:nvSpPr>
        <p:spPr>
          <a:xfrm>
            <a:off x="6290348" y="2320522"/>
            <a:ext cx="58011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1">
                <a:solidFill>
                  <a:schemeClr val="accent3"/>
                </a:solidFill>
              </a:rPr>
              <a:t>Les sous titres sont en 16pt en gras</a:t>
            </a:r>
          </a:p>
          <a:p>
            <a:r>
              <a:rPr lang="fr-FR" sz="1600" b="0" i="0" u="none" strike="noStrike" baseline="0">
                <a:solidFill>
                  <a:srgbClr val="001F40"/>
                </a:solidFill>
                <a:latin typeface="Be Vietnam Pro" pitchFamily="2" charset="0"/>
              </a:rPr>
              <a:t>Le texte de paragraphe est en 16pt.</a:t>
            </a:r>
          </a:p>
          <a:p>
            <a:r>
              <a:rPr lang="fr-FR" sz="1600" b="0" i="0" u="none" strike="noStrike" baseline="0">
                <a:solidFill>
                  <a:srgbClr val="001F40"/>
                </a:solidFill>
                <a:latin typeface="Be Vietnam Pro" pitchFamily="2" charset="0"/>
              </a:rPr>
              <a:t>Récupérez ce paragraphe pour les niveaux :</a:t>
            </a:r>
            <a:endParaRPr lang="fr-FR" sz="1600" b="1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7A5BA8D0-5BAD-F5E5-272E-424557AA49E1}"/>
              </a:ext>
            </a:extLst>
          </p:cNvPr>
          <p:cNvSpPr txBox="1"/>
          <p:nvPr userDrawn="1"/>
        </p:nvSpPr>
        <p:spPr>
          <a:xfrm>
            <a:off x="6300788" y="1738131"/>
            <a:ext cx="57959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>
                <a:solidFill>
                  <a:schemeClr val="accent1"/>
                </a:solidFill>
              </a:rPr>
              <a:t>Les titres sont en 24pt  en gras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A28853F3-FD81-E337-E123-A34BB14F57E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16488" y="5201649"/>
            <a:ext cx="1503431" cy="1842915"/>
          </a:xfrm>
          <a:prstGeom prst="rect">
            <a:avLst/>
          </a:prstGeom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05827588-F4BD-81C6-69C7-2F21806EC2A1}"/>
              </a:ext>
            </a:extLst>
          </p:cNvPr>
          <p:cNvSpPr txBox="1"/>
          <p:nvPr userDrawn="1"/>
        </p:nvSpPr>
        <p:spPr>
          <a:xfrm>
            <a:off x="6291552" y="5224918"/>
            <a:ext cx="347759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600" b="0" i="0" u="none" strike="noStrike" baseline="0">
                <a:solidFill>
                  <a:srgbClr val="001F40"/>
                </a:solidFill>
                <a:latin typeface="+mn-lt"/>
              </a:rPr>
              <a:t>Vous pouvez également changer le style des puces :</a:t>
            </a:r>
            <a:endParaRPr lang="fr-FR" sz="1600" b="1">
              <a:latin typeface="+mn-lt"/>
            </a:endParaRPr>
          </a:p>
        </p:txBody>
      </p:sp>
      <p:sp>
        <p:nvSpPr>
          <p:cNvPr id="4" name="Espace réservé du texte 4">
            <a:extLst>
              <a:ext uri="{FF2B5EF4-FFF2-40B4-BE49-F238E27FC236}">
                <a16:creationId xmlns:a16="http://schemas.microsoft.com/office/drawing/2014/main" id="{4FB09281-4FDF-07B7-900F-72A973E2B27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304420" y="3241305"/>
            <a:ext cx="5797550" cy="20193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pic>
        <p:nvPicPr>
          <p:cNvPr id="8" name="Graphique 7">
            <a:extLst>
              <a:ext uri="{FF2B5EF4-FFF2-40B4-BE49-F238E27FC236}">
                <a16:creationId xmlns:a16="http://schemas.microsoft.com/office/drawing/2014/main" id="{1A83BB4A-DCBC-533D-BDCB-9594C99722C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69753" y="411918"/>
            <a:ext cx="467520" cy="57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411054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 Négo - Slide de f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que 2">
            <a:extLst>
              <a:ext uri="{FF2B5EF4-FFF2-40B4-BE49-F238E27FC236}">
                <a16:creationId xmlns:a16="http://schemas.microsoft.com/office/drawing/2014/main" id="{ACDF2106-F428-18A0-AA81-6C97DCDE74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424188" y="2519656"/>
            <a:ext cx="1753200" cy="21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643472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 Shop - Slide titre docu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3239" y="6079404"/>
            <a:ext cx="5796755" cy="616671"/>
          </a:xfrm>
        </p:spPr>
        <p:txBody>
          <a:bodyPr>
            <a:normAutofit/>
          </a:bodyPr>
          <a:lstStyle>
            <a:lvl1pPr marL="0" indent="0" algn="l">
              <a:buNone/>
              <a:defRPr sz="1600" b="0">
                <a:solidFill>
                  <a:schemeClr val="accent3"/>
                </a:solidFill>
                <a:latin typeface="+mn-lt"/>
              </a:defRPr>
            </a:lvl1pPr>
            <a:lvl2pPr marL="472516" indent="0" algn="ctr">
              <a:buNone/>
              <a:defRPr sz="2067"/>
            </a:lvl2pPr>
            <a:lvl3pPr marL="945032" indent="0" algn="ctr">
              <a:buNone/>
              <a:defRPr sz="1860"/>
            </a:lvl3pPr>
            <a:lvl4pPr marL="1417549" indent="0" algn="ctr">
              <a:buNone/>
              <a:defRPr sz="1654"/>
            </a:lvl4pPr>
            <a:lvl5pPr marL="1890065" indent="0" algn="ctr">
              <a:buNone/>
              <a:defRPr sz="1654"/>
            </a:lvl5pPr>
            <a:lvl6pPr marL="2362581" indent="0" algn="ctr">
              <a:buNone/>
              <a:defRPr sz="1654"/>
            </a:lvl6pPr>
            <a:lvl7pPr marL="2835097" indent="0" algn="ctr">
              <a:buNone/>
              <a:defRPr sz="1654"/>
            </a:lvl7pPr>
            <a:lvl8pPr marL="3307613" indent="0" algn="ctr">
              <a:buNone/>
              <a:defRPr sz="1654"/>
            </a:lvl8pPr>
            <a:lvl9pPr marL="3780130" indent="0" algn="ctr">
              <a:buNone/>
              <a:defRPr sz="1654"/>
            </a:lvl9pPr>
          </a:lstStyle>
          <a:p>
            <a:r>
              <a:rPr lang="fr-FR"/>
              <a:t>Modifiez le style des sous-titres du masque</a:t>
            </a:r>
            <a:endParaRPr lang="en-US"/>
          </a:p>
        </p:txBody>
      </p:sp>
      <p:sp>
        <p:nvSpPr>
          <p:cNvPr id="9" name="Espace réservé pour une image  3">
            <a:extLst>
              <a:ext uri="{FF2B5EF4-FFF2-40B4-BE49-F238E27FC236}">
                <a16:creationId xmlns:a16="http://schemas.microsoft.com/office/drawing/2014/main" id="{0CFF01AA-80F6-004D-03BD-8117859FDD3F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642774" y="503236"/>
            <a:ext cx="5197137" cy="6192839"/>
          </a:xfrm>
          <a:custGeom>
            <a:avLst/>
            <a:gdLst>
              <a:gd name="connsiteX0" fmla="*/ 1857401 w 3714734"/>
              <a:gd name="connsiteY0" fmla="*/ 1 h 4426427"/>
              <a:gd name="connsiteX1" fmla="*/ 3501403 w 3714734"/>
              <a:gd name="connsiteY1" fmla="*/ 487620 h 4426427"/>
              <a:gd name="connsiteX2" fmla="*/ 3501403 w 3714734"/>
              <a:gd name="connsiteY2" fmla="*/ 487711 h 4426427"/>
              <a:gd name="connsiteX3" fmla="*/ 1857401 w 3714734"/>
              <a:gd name="connsiteY3" fmla="*/ 4426427 h 4426427"/>
              <a:gd name="connsiteX4" fmla="*/ 213308 w 3714734"/>
              <a:gd name="connsiteY4" fmla="*/ 487620 h 4426427"/>
              <a:gd name="connsiteX5" fmla="*/ 1857401 w 3714734"/>
              <a:gd name="connsiteY5" fmla="*/ 1 h 4426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14734" h="4426427">
                <a:moveTo>
                  <a:pt x="1857401" y="1"/>
                </a:moveTo>
                <a:cubicBezTo>
                  <a:pt x="2083855" y="1"/>
                  <a:pt x="2785502" y="-725"/>
                  <a:pt x="3501403" y="487620"/>
                </a:cubicBezTo>
                <a:lnTo>
                  <a:pt x="3501403" y="487711"/>
                </a:lnTo>
                <a:cubicBezTo>
                  <a:pt x="3855791" y="1290361"/>
                  <a:pt x="4026398" y="3683151"/>
                  <a:pt x="1857401" y="4426427"/>
                </a:cubicBezTo>
                <a:cubicBezTo>
                  <a:pt x="-311596" y="3683060"/>
                  <a:pt x="-141079" y="1290270"/>
                  <a:pt x="213308" y="487620"/>
                </a:cubicBezTo>
                <a:cubicBezTo>
                  <a:pt x="929300" y="-725"/>
                  <a:pt x="1630947" y="1"/>
                  <a:pt x="1857401" y="1"/>
                </a:cubicBezTo>
                <a:close/>
              </a:path>
            </a:pathLst>
          </a:custGeom>
          <a:blipFill dpi="0" rotWithShape="1">
            <a:blip r:embed="rId2"/>
            <a:srcRect/>
            <a:stretch>
              <a:fillRect r="-80000"/>
            </a:stretch>
          </a:blipFill>
          <a:ln>
            <a:noFill/>
          </a:ln>
        </p:spPr>
        <p:txBody>
          <a:bodyPr wrap="square">
            <a:noAutofit/>
          </a:bodyPr>
          <a:lstStyle/>
          <a:p>
            <a:endParaRPr lang="fr-FR"/>
          </a:p>
        </p:txBody>
      </p:sp>
      <p:sp>
        <p:nvSpPr>
          <p:cNvPr id="10" name="Titre 9">
            <a:extLst>
              <a:ext uri="{FF2B5EF4-FFF2-40B4-BE49-F238E27FC236}">
                <a16:creationId xmlns:a16="http://schemas.microsoft.com/office/drawing/2014/main" id="{8A56E7C3-5284-B6CE-D1F1-1BE2536C61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3237" y="4413745"/>
            <a:ext cx="5797551" cy="1665659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pic>
        <p:nvPicPr>
          <p:cNvPr id="5" name="Graphique 4">
            <a:extLst>
              <a:ext uri="{FF2B5EF4-FFF2-40B4-BE49-F238E27FC236}">
                <a16:creationId xmlns:a16="http://schemas.microsoft.com/office/drawing/2014/main" id="{5AD74064-EC51-5F5A-A71E-2D5E5CD581D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07463" y="250825"/>
            <a:ext cx="1940524" cy="1892011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9825384-AAFC-2357-5C22-F1E174027321}"/>
              </a:ext>
            </a:extLst>
          </p:cNvPr>
          <p:cNvSpPr/>
          <p:nvPr userDrawn="1"/>
        </p:nvSpPr>
        <p:spPr>
          <a:xfrm>
            <a:off x="0" y="6770255"/>
            <a:ext cx="12599988" cy="4290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958484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268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 Shop - Slide sommair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 : coins arrondis 7">
            <a:extLst>
              <a:ext uri="{FF2B5EF4-FFF2-40B4-BE49-F238E27FC236}">
                <a16:creationId xmlns:a16="http://schemas.microsoft.com/office/drawing/2014/main" id="{234C9D97-36D1-10B3-6B74-E1B2DCC3D3AF}"/>
              </a:ext>
            </a:extLst>
          </p:cNvPr>
          <p:cNvSpPr/>
          <p:nvPr userDrawn="1"/>
        </p:nvSpPr>
        <p:spPr>
          <a:xfrm>
            <a:off x="503238" y="250825"/>
            <a:ext cx="11593512" cy="9000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Espace réservé du texte 30">
            <a:extLst>
              <a:ext uri="{FF2B5EF4-FFF2-40B4-BE49-F238E27FC236}">
                <a16:creationId xmlns:a16="http://schemas.microsoft.com/office/drawing/2014/main" id="{0A0513EA-BB2F-0B3D-817C-EAEB3BFB66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03238" y="1898651"/>
            <a:ext cx="3887787" cy="723970"/>
          </a:xfrm>
        </p:spPr>
        <p:txBody>
          <a:bodyPr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fr-FR"/>
              <a:t>0</a:t>
            </a:r>
          </a:p>
        </p:txBody>
      </p:sp>
      <p:sp>
        <p:nvSpPr>
          <p:cNvPr id="32" name="Espace réservé du texte 30">
            <a:extLst>
              <a:ext uri="{FF2B5EF4-FFF2-40B4-BE49-F238E27FC236}">
                <a16:creationId xmlns:a16="http://schemas.microsoft.com/office/drawing/2014/main" id="{82B7EF93-2E7C-5ABB-64A8-30B8BA8DE85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03238" y="2746960"/>
            <a:ext cx="3887787" cy="307738"/>
          </a:xfrm>
        </p:spPr>
        <p:txBody>
          <a:bodyPr>
            <a:normAutofit/>
          </a:bodyPr>
          <a:lstStyle>
            <a:lvl1pPr algn="ctr">
              <a:defRPr sz="1600" b="0">
                <a:solidFill>
                  <a:schemeClr val="accent3"/>
                </a:solidFill>
              </a:defRPr>
            </a:lvl1pPr>
          </a:lstStyle>
          <a:p>
            <a:pPr lvl="0"/>
            <a:r>
              <a:rPr lang="fr-FR"/>
              <a:t>Titre de l’intercalaire</a:t>
            </a:r>
          </a:p>
        </p:txBody>
      </p:sp>
      <p:sp>
        <p:nvSpPr>
          <p:cNvPr id="33" name="Espace réservé du texte 30">
            <a:extLst>
              <a:ext uri="{FF2B5EF4-FFF2-40B4-BE49-F238E27FC236}">
                <a16:creationId xmlns:a16="http://schemas.microsoft.com/office/drawing/2014/main" id="{2DBFE91C-0C49-F13B-07DD-D75E21A5BA5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391025" y="1898651"/>
            <a:ext cx="3887787" cy="723970"/>
          </a:xfrm>
        </p:spPr>
        <p:txBody>
          <a:bodyPr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fr-FR"/>
              <a:t>0</a:t>
            </a:r>
          </a:p>
        </p:txBody>
      </p:sp>
      <p:sp>
        <p:nvSpPr>
          <p:cNvPr id="34" name="Espace réservé du texte 30">
            <a:extLst>
              <a:ext uri="{FF2B5EF4-FFF2-40B4-BE49-F238E27FC236}">
                <a16:creationId xmlns:a16="http://schemas.microsoft.com/office/drawing/2014/main" id="{3C22A784-8B72-389D-7A45-1E8C423C355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391025" y="2746960"/>
            <a:ext cx="3887787" cy="307738"/>
          </a:xfrm>
        </p:spPr>
        <p:txBody>
          <a:bodyPr>
            <a:normAutofit/>
          </a:bodyPr>
          <a:lstStyle>
            <a:lvl1pPr algn="ctr">
              <a:defRPr sz="1600" b="0">
                <a:solidFill>
                  <a:schemeClr val="accent3"/>
                </a:solidFill>
              </a:defRPr>
            </a:lvl1pPr>
          </a:lstStyle>
          <a:p>
            <a:pPr lvl="0"/>
            <a:r>
              <a:rPr lang="fr-FR"/>
              <a:t>Titre de l’intercalaire</a:t>
            </a:r>
          </a:p>
        </p:txBody>
      </p:sp>
      <p:sp>
        <p:nvSpPr>
          <p:cNvPr id="35" name="Espace réservé du texte 30">
            <a:extLst>
              <a:ext uri="{FF2B5EF4-FFF2-40B4-BE49-F238E27FC236}">
                <a16:creationId xmlns:a16="http://schemas.microsoft.com/office/drawing/2014/main" id="{D5446BB9-FC11-BF85-FE6E-5E52748897B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278812" y="1898651"/>
            <a:ext cx="3887787" cy="723970"/>
          </a:xfrm>
        </p:spPr>
        <p:txBody>
          <a:bodyPr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fr-FR"/>
              <a:t>0</a:t>
            </a:r>
          </a:p>
        </p:txBody>
      </p:sp>
      <p:sp>
        <p:nvSpPr>
          <p:cNvPr id="36" name="Espace réservé du texte 30">
            <a:extLst>
              <a:ext uri="{FF2B5EF4-FFF2-40B4-BE49-F238E27FC236}">
                <a16:creationId xmlns:a16="http://schemas.microsoft.com/office/drawing/2014/main" id="{7DB52ACE-0B53-08AA-2EFE-E7EB72D668D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278812" y="2746960"/>
            <a:ext cx="3887787" cy="307738"/>
          </a:xfrm>
        </p:spPr>
        <p:txBody>
          <a:bodyPr>
            <a:normAutofit/>
          </a:bodyPr>
          <a:lstStyle>
            <a:lvl1pPr algn="ctr">
              <a:defRPr sz="1600" b="0">
                <a:solidFill>
                  <a:schemeClr val="accent3"/>
                </a:solidFill>
              </a:defRPr>
            </a:lvl1pPr>
          </a:lstStyle>
          <a:p>
            <a:pPr lvl="0"/>
            <a:r>
              <a:rPr lang="fr-FR"/>
              <a:t>Titre de l’intercalaire</a:t>
            </a:r>
          </a:p>
        </p:txBody>
      </p:sp>
      <p:sp>
        <p:nvSpPr>
          <p:cNvPr id="37" name="Espace réservé du texte 30">
            <a:extLst>
              <a:ext uri="{FF2B5EF4-FFF2-40B4-BE49-F238E27FC236}">
                <a16:creationId xmlns:a16="http://schemas.microsoft.com/office/drawing/2014/main" id="{CBF927BB-149D-60AB-DF40-327FE3F864B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03238" y="3237671"/>
            <a:ext cx="3887787" cy="723970"/>
          </a:xfrm>
        </p:spPr>
        <p:txBody>
          <a:bodyPr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fr-FR"/>
              <a:t>0</a:t>
            </a:r>
          </a:p>
        </p:txBody>
      </p:sp>
      <p:sp>
        <p:nvSpPr>
          <p:cNvPr id="38" name="Espace réservé du texte 30">
            <a:extLst>
              <a:ext uri="{FF2B5EF4-FFF2-40B4-BE49-F238E27FC236}">
                <a16:creationId xmlns:a16="http://schemas.microsoft.com/office/drawing/2014/main" id="{330EBD2F-4EDF-3969-BCFD-295381EFF29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03238" y="4085980"/>
            <a:ext cx="3887787" cy="307738"/>
          </a:xfrm>
        </p:spPr>
        <p:txBody>
          <a:bodyPr>
            <a:normAutofit/>
          </a:bodyPr>
          <a:lstStyle>
            <a:lvl1pPr algn="ctr">
              <a:defRPr sz="1600" b="0">
                <a:solidFill>
                  <a:schemeClr val="accent3"/>
                </a:solidFill>
              </a:defRPr>
            </a:lvl1pPr>
          </a:lstStyle>
          <a:p>
            <a:pPr lvl="0"/>
            <a:r>
              <a:rPr lang="fr-FR"/>
              <a:t>Titre de l’intercalaire</a:t>
            </a:r>
          </a:p>
        </p:txBody>
      </p:sp>
      <p:sp>
        <p:nvSpPr>
          <p:cNvPr id="39" name="Espace réservé du texte 30">
            <a:extLst>
              <a:ext uri="{FF2B5EF4-FFF2-40B4-BE49-F238E27FC236}">
                <a16:creationId xmlns:a16="http://schemas.microsoft.com/office/drawing/2014/main" id="{8F23E740-9BA5-59FA-0700-C0F19CC5257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391025" y="3237671"/>
            <a:ext cx="3887787" cy="723970"/>
          </a:xfrm>
        </p:spPr>
        <p:txBody>
          <a:bodyPr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fr-FR"/>
              <a:t>0</a:t>
            </a:r>
          </a:p>
        </p:txBody>
      </p:sp>
      <p:sp>
        <p:nvSpPr>
          <p:cNvPr id="40" name="Espace réservé du texte 30">
            <a:extLst>
              <a:ext uri="{FF2B5EF4-FFF2-40B4-BE49-F238E27FC236}">
                <a16:creationId xmlns:a16="http://schemas.microsoft.com/office/drawing/2014/main" id="{9A0C7C4D-57C0-0C1A-50AC-3BF42B08C025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391025" y="4085980"/>
            <a:ext cx="3887787" cy="307738"/>
          </a:xfrm>
        </p:spPr>
        <p:txBody>
          <a:bodyPr>
            <a:normAutofit/>
          </a:bodyPr>
          <a:lstStyle>
            <a:lvl1pPr algn="ctr">
              <a:defRPr sz="1600" b="0">
                <a:solidFill>
                  <a:schemeClr val="accent3"/>
                </a:solidFill>
              </a:defRPr>
            </a:lvl1pPr>
          </a:lstStyle>
          <a:p>
            <a:pPr lvl="0"/>
            <a:r>
              <a:rPr lang="fr-FR"/>
              <a:t>Titre de l’intercalaire</a:t>
            </a:r>
          </a:p>
        </p:txBody>
      </p:sp>
      <p:sp>
        <p:nvSpPr>
          <p:cNvPr id="41" name="Espace réservé du texte 30">
            <a:extLst>
              <a:ext uri="{FF2B5EF4-FFF2-40B4-BE49-F238E27FC236}">
                <a16:creationId xmlns:a16="http://schemas.microsoft.com/office/drawing/2014/main" id="{73D0594F-2F62-52A8-9DF3-E8B00DF7E583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278812" y="3237671"/>
            <a:ext cx="3887787" cy="723970"/>
          </a:xfrm>
        </p:spPr>
        <p:txBody>
          <a:bodyPr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fr-FR"/>
              <a:t>0</a:t>
            </a:r>
          </a:p>
        </p:txBody>
      </p:sp>
      <p:sp>
        <p:nvSpPr>
          <p:cNvPr id="42" name="Espace réservé du texte 30">
            <a:extLst>
              <a:ext uri="{FF2B5EF4-FFF2-40B4-BE49-F238E27FC236}">
                <a16:creationId xmlns:a16="http://schemas.microsoft.com/office/drawing/2014/main" id="{2B9B3FB3-0894-81D2-C4E3-3A7C7ACC9E5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278812" y="4085980"/>
            <a:ext cx="3887787" cy="307738"/>
          </a:xfrm>
        </p:spPr>
        <p:txBody>
          <a:bodyPr>
            <a:normAutofit/>
          </a:bodyPr>
          <a:lstStyle>
            <a:lvl1pPr algn="ctr">
              <a:defRPr sz="1600" b="0">
                <a:solidFill>
                  <a:schemeClr val="accent3"/>
                </a:solidFill>
              </a:defRPr>
            </a:lvl1pPr>
          </a:lstStyle>
          <a:p>
            <a:pPr lvl="0"/>
            <a:r>
              <a:rPr lang="fr-FR"/>
              <a:t>Titre de l’intercalaire</a:t>
            </a:r>
          </a:p>
        </p:txBody>
      </p:sp>
      <p:sp>
        <p:nvSpPr>
          <p:cNvPr id="43" name="Espace réservé du texte 30">
            <a:extLst>
              <a:ext uri="{FF2B5EF4-FFF2-40B4-BE49-F238E27FC236}">
                <a16:creationId xmlns:a16="http://schemas.microsoft.com/office/drawing/2014/main" id="{9E5FB98E-BE6F-6DB9-E38D-90213C8B7DA1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03238" y="4699387"/>
            <a:ext cx="3887787" cy="723970"/>
          </a:xfrm>
        </p:spPr>
        <p:txBody>
          <a:bodyPr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fr-FR"/>
              <a:t>0</a:t>
            </a:r>
          </a:p>
        </p:txBody>
      </p:sp>
      <p:sp>
        <p:nvSpPr>
          <p:cNvPr id="44" name="Espace réservé du texte 30">
            <a:extLst>
              <a:ext uri="{FF2B5EF4-FFF2-40B4-BE49-F238E27FC236}">
                <a16:creationId xmlns:a16="http://schemas.microsoft.com/office/drawing/2014/main" id="{931B0CB9-6212-A243-8F77-1C96201BA4A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03238" y="5547696"/>
            <a:ext cx="3887787" cy="307738"/>
          </a:xfrm>
        </p:spPr>
        <p:txBody>
          <a:bodyPr>
            <a:normAutofit/>
          </a:bodyPr>
          <a:lstStyle>
            <a:lvl1pPr algn="ctr">
              <a:defRPr sz="1600" b="0">
                <a:solidFill>
                  <a:schemeClr val="accent3"/>
                </a:solidFill>
              </a:defRPr>
            </a:lvl1pPr>
          </a:lstStyle>
          <a:p>
            <a:pPr lvl="0"/>
            <a:r>
              <a:rPr lang="fr-FR"/>
              <a:t>Titre de l’intercalaire</a:t>
            </a:r>
          </a:p>
        </p:txBody>
      </p:sp>
      <p:sp>
        <p:nvSpPr>
          <p:cNvPr id="45" name="Espace réservé du texte 30">
            <a:extLst>
              <a:ext uri="{FF2B5EF4-FFF2-40B4-BE49-F238E27FC236}">
                <a16:creationId xmlns:a16="http://schemas.microsoft.com/office/drawing/2014/main" id="{1BCDAC36-8230-F513-C9BD-DF73488A896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391025" y="4699387"/>
            <a:ext cx="3887787" cy="723970"/>
          </a:xfrm>
        </p:spPr>
        <p:txBody>
          <a:bodyPr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fr-FR"/>
              <a:t>0</a:t>
            </a:r>
          </a:p>
        </p:txBody>
      </p:sp>
      <p:sp>
        <p:nvSpPr>
          <p:cNvPr id="46" name="Espace réservé du texte 30">
            <a:extLst>
              <a:ext uri="{FF2B5EF4-FFF2-40B4-BE49-F238E27FC236}">
                <a16:creationId xmlns:a16="http://schemas.microsoft.com/office/drawing/2014/main" id="{E34B8B8B-F2FD-D64F-C434-3DEE8CDD6C6B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391025" y="5547696"/>
            <a:ext cx="3887787" cy="307738"/>
          </a:xfrm>
        </p:spPr>
        <p:txBody>
          <a:bodyPr>
            <a:normAutofit/>
          </a:bodyPr>
          <a:lstStyle>
            <a:lvl1pPr algn="ctr">
              <a:defRPr sz="1600" b="0">
                <a:solidFill>
                  <a:schemeClr val="accent3"/>
                </a:solidFill>
              </a:defRPr>
            </a:lvl1pPr>
          </a:lstStyle>
          <a:p>
            <a:pPr lvl="0"/>
            <a:r>
              <a:rPr lang="fr-FR"/>
              <a:t>Titre de l’intercalaire</a:t>
            </a:r>
          </a:p>
        </p:txBody>
      </p:sp>
      <p:sp>
        <p:nvSpPr>
          <p:cNvPr id="47" name="Espace réservé du texte 30">
            <a:extLst>
              <a:ext uri="{FF2B5EF4-FFF2-40B4-BE49-F238E27FC236}">
                <a16:creationId xmlns:a16="http://schemas.microsoft.com/office/drawing/2014/main" id="{FB945A84-1ECE-67A4-4539-B98EA18E79F4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8278812" y="4699387"/>
            <a:ext cx="3887787" cy="723970"/>
          </a:xfrm>
        </p:spPr>
        <p:txBody>
          <a:bodyPr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fr-FR"/>
              <a:t>0</a:t>
            </a:r>
          </a:p>
        </p:txBody>
      </p:sp>
      <p:sp>
        <p:nvSpPr>
          <p:cNvPr id="48" name="Espace réservé du texte 30">
            <a:extLst>
              <a:ext uri="{FF2B5EF4-FFF2-40B4-BE49-F238E27FC236}">
                <a16:creationId xmlns:a16="http://schemas.microsoft.com/office/drawing/2014/main" id="{CD2C221E-C83A-F954-A2F7-427D4CFD1CC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8278812" y="5547696"/>
            <a:ext cx="3887787" cy="307738"/>
          </a:xfrm>
        </p:spPr>
        <p:txBody>
          <a:bodyPr>
            <a:normAutofit/>
          </a:bodyPr>
          <a:lstStyle>
            <a:lvl1pPr algn="ctr">
              <a:defRPr sz="1600" b="0">
                <a:solidFill>
                  <a:schemeClr val="accent3"/>
                </a:solidFill>
              </a:defRPr>
            </a:lvl1pPr>
          </a:lstStyle>
          <a:p>
            <a:pPr lvl="0"/>
            <a:r>
              <a:rPr lang="fr-FR"/>
              <a:t>Titre de l’intercalaire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CA078FD4-9964-FC58-4DDB-82229CF46787}"/>
              </a:ext>
            </a:extLst>
          </p:cNvPr>
          <p:cNvSpPr txBox="1"/>
          <p:nvPr userDrawn="1"/>
        </p:nvSpPr>
        <p:spPr>
          <a:xfrm>
            <a:off x="1303308" y="308408"/>
            <a:ext cx="10793443" cy="7848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fr-FR" sz="4500" b="1">
                <a:solidFill>
                  <a:schemeClr val="accent1"/>
                </a:solidFill>
              </a:rPr>
              <a:t>Sommaire</a:t>
            </a:r>
          </a:p>
        </p:txBody>
      </p:sp>
      <p:sp>
        <p:nvSpPr>
          <p:cNvPr id="4" name="Graphique 15">
            <a:extLst>
              <a:ext uri="{FF2B5EF4-FFF2-40B4-BE49-F238E27FC236}">
                <a16:creationId xmlns:a16="http://schemas.microsoft.com/office/drawing/2014/main" id="{A04BCEA5-3663-C0D2-B4CB-78AE91FA2419}"/>
              </a:ext>
            </a:extLst>
          </p:cNvPr>
          <p:cNvSpPr/>
          <p:nvPr userDrawn="1"/>
        </p:nvSpPr>
        <p:spPr>
          <a:xfrm>
            <a:off x="12096750" y="6698752"/>
            <a:ext cx="503238" cy="503238"/>
          </a:xfrm>
          <a:custGeom>
            <a:avLst/>
            <a:gdLst>
              <a:gd name="connsiteX0" fmla="*/ 377941 w 377940"/>
              <a:gd name="connsiteY0" fmla="*/ 0 h 378047"/>
              <a:gd name="connsiteX1" fmla="*/ 43328 w 377940"/>
              <a:gd name="connsiteY1" fmla="*/ 83249 h 378047"/>
              <a:gd name="connsiteX2" fmla="*/ 7895 w 377940"/>
              <a:gd name="connsiteY2" fmla="*/ 378047 h 378047"/>
              <a:gd name="connsiteX3" fmla="*/ 377941 w 377940"/>
              <a:gd name="connsiteY3" fmla="*/ 378047 h 378047"/>
              <a:gd name="connsiteX4" fmla="*/ 377941 w 377940"/>
              <a:gd name="connsiteY4" fmla="*/ 0 h 378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7940" h="378047">
                <a:moveTo>
                  <a:pt x="377941" y="0"/>
                </a:moveTo>
                <a:cubicBezTo>
                  <a:pt x="331840" y="0"/>
                  <a:pt x="189060" y="-95"/>
                  <a:pt x="43328" y="83249"/>
                </a:cubicBezTo>
                <a:cubicBezTo>
                  <a:pt x="11324" y="144113"/>
                  <a:pt x="-13251" y="258509"/>
                  <a:pt x="7895" y="378047"/>
                </a:cubicBezTo>
                <a:lnTo>
                  <a:pt x="377941" y="378047"/>
                </a:lnTo>
                <a:lnTo>
                  <a:pt x="377941" y="0"/>
                </a:lnTo>
                <a:close/>
              </a:path>
            </a:pathLst>
          </a:custGeom>
          <a:solidFill>
            <a:schemeClr val="accent4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5" name="Espace réservé du numéro de diapositive 5">
            <a:extLst>
              <a:ext uri="{FF2B5EF4-FFF2-40B4-BE49-F238E27FC236}">
                <a16:creationId xmlns:a16="http://schemas.microsoft.com/office/drawing/2014/main" id="{56249848-CA4F-F59B-33CA-1EA1B2BE4D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2096750" y="6696075"/>
            <a:ext cx="503238" cy="503237"/>
          </a:xfrm>
          <a:prstGeom prst="rect">
            <a:avLst/>
          </a:prstGeom>
        </p:spPr>
        <p:txBody>
          <a:bodyPr anchor="ctr"/>
          <a:lstStyle>
            <a:lvl1pPr>
              <a:defRPr sz="1200">
                <a:solidFill>
                  <a:schemeClr val="bg1"/>
                </a:solidFill>
              </a:defRPr>
            </a:lvl1pPr>
          </a:lstStyle>
          <a:p>
            <a:fld id="{5A1725D8-FDD7-4DE8-A9A0-8030FFF487A6}" type="slidenum">
              <a:rPr lang="fr-FR" smtClean="0"/>
              <a:pPr/>
              <a:t>‹#›</a:t>
            </a:fld>
            <a:endParaRPr lang="fr-FR"/>
          </a:p>
        </p:txBody>
      </p:sp>
      <p:pic>
        <p:nvPicPr>
          <p:cNvPr id="7" name="Graphique 6">
            <a:extLst>
              <a:ext uri="{FF2B5EF4-FFF2-40B4-BE49-F238E27FC236}">
                <a16:creationId xmlns:a16="http://schemas.microsoft.com/office/drawing/2014/main" id="{94F624DE-7BA2-9977-11AA-060FCF55730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9753" y="411919"/>
            <a:ext cx="467520" cy="576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09C7485C-9262-C1FF-DA0F-819316ED1EE9}"/>
              </a:ext>
            </a:extLst>
          </p:cNvPr>
          <p:cNvSpPr/>
          <p:nvPr userDrawn="1"/>
        </p:nvSpPr>
        <p:spPr>
          <a:xfrm>
            <a:off x="0" y="6770255"/>
            <a:ext cx="11711709" cy="4290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8444562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 Shop - Slide sommair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 : coins arrondis 7">
            <a:extLst>
              <a:ext uri="{FF2B5EF4-FFF2-40B4-BE49-F238E27FC236}">
                <a16:creationId xmlns:a16="http://schemas.microsoft.com/office/drawing/2014/main" id="{234C9D97-36D1-10B3-6B74-E1B2DCC3D3AF}"/>
              </a:ext>
            </a:extLst>
          </p:cNvPr>
          <p:cNvSpPr/>
          <p:nvPr userDrawn="1"/>
        </p:nvSpPr>
        <p:spPr>
          <a:xfrm>
            <a:off x="503238" y="250825"/>
            <a:ext cx="11593512" cy="9000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A94E5FBC-0CC1-AE2B-9B97-7C4DF4CAFB86}"/>
              </a:ext>
            </a:extLst>
          </p:cNvPr>
          <p:cNvSpPr txBox="1"/>
          <p:nvPr userDrawn="1"/>
        </p:nvSpPr>
        <p:spPr>
          <a:xfrm>
            <a:off x="1303308" y="308410"/>
            <a:ext cx="10793442" cy="7848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fr-FR" sz="4500" b="1">
                <a:solidFill>
                  <a:schemeClr val="accent1"/>
                </a:solidFill>
              </a:rPr>
              <a:t>Sommaire </a:t>
            </a:r>
          </a:p>
        </p:txBody>
      </p:sp>
      <p:sp>
        <p:nvSpPr>
          <p:cNvPr id="14" name="Espace réservé du texte 12">
            <a:extLst>
              <a:ext uri="{FF2B5EF4-FFF2-40B4-BE49-F238E27FC236}">
                <a16:creationId xmlns:a16="http://schemas.microsoft.com/office/drawing/2014/main" id="{82451C37-3337-2122-D0B2-E2172E06136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04826" y="2298766"/>
            <a:ext cx="11591924" cy="3237876"/>
          </a:xfrm>
          <a:prstGeom prst="rect">
            <a:avLst/>
          </a:prstGeom>
        </p:spPr>
        <p:txBody>
          <a:bodyPr/>
          <a:lstStyle>
            <a:lvl1pPr marL="457200" indent="-457200" algn="just">
              <a:spcBef>
                <a:spcPts val="1800"/>
              </a:spcBef>
              <a:buClr>
                <a:schemeClr val="accent1"/>
              </a:buClr>
              <a:buFont typeface="+mj-lt"/>
              <a:buAutoNum type="arabicPeriod"/>
              <a:defRPr>
                <a:solidFill>
                  <a:schemeClr val="tx2"/>
                </a:solidFill>
              </a:defRPr>
            </a:lvl1pPr>
            <a:lvl2pPr marL="472516" indent="0">
              <a:buFontTx/>
              <a:buNone/>
              <a:defRPr/>
            </a:lvl2pPr>
            <a:lvl3pPr marL="945033" indent="0">
              <a:buFontTx/>
              <a:buNone/>
              <a:defRPr/>
            </a:lvl3pPr>
            <a:lvl4pPr marL="0" marR="0" indent="0" algn="just" defTabSz="945032" rtl="0" eaLnBrk="1" fontAlgn="auto" latinLnBrk="0" hangingPunct="1">
              <a:lnSpc>
                <a:spcPct val="90000"/>
              </a:lnSpc>
              <a:spcBef>
                <a:spcPts val="517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4pPr>
            <a:lvl5pPr marL="1890065" indent="0">
              <a:buFontTx/>
              <a:buNone/>
              <a:defRPr/>
            </a:lvl5pPr>
          </a:lstStyle>
          <a:p>
            <a:pPr lvl="0"/>
            <a:r>
              <a:rPr lang="fr-FR"/>
              <a:t>Titre intercalaire 1</a:t>
            </a:r>
          </a:p>
          <a:p>
            <a:pPr lvl="0"/>
            <a:r>
              <a:rPr lang="fr-FR"/>
              <a:t>Titre,,,</a:t>
            </a:r>
          </a:p>
        </p:txBody>
      </p:sp>
      <p:sp>
        <p:nvSpPr>
          <p:cNvPr id="3" name="Graphique 15">
            <a:extLst>
              <a:ext uri="{FF2B5EF4-FFF2-40B4-BE49-F238E27FC236}">
                <a16:creationId xmlns:a16="http://schemas.microsoft.com/office/drawing/2014/main" id="{D6CD9045-C174-7DDF-CA96-DA25E3863F3E}"/>
              </a:ext>
            </a:extLst>
          </p:cNvPr>
          <p:cNvSpPr/>
          <p:nvPr userDrawn="1"/>
        </p:nvSpPr>
        <p:spPr>
          <a:xfrm>
            <a:off x="12096750" y="6698752"/>
            <a:ext cx="503238" cy="503238"/>
          </a:xfrm>
          <a:custGeom>
            <a:avLst/>
            <a:gdLst>
              <a:gd name="connsiteX0" fmla="*/ 377941 w 377940"/>
              <a:gd name="connsiteY0" fmla="*/ 0 h 378047"/>
              <a:gd name="connsiteX1" fmla="*/ 43328 w 377940"/>
              <a:gd name="connsiteY1" fmla="*/ 83249 h 378047"/>
              <a:gd name="connsiteX2" fmla="*/ 7895 w 377940"/>
              <a:gd name="connsiteY2" fmla="*/ 378047 h 378047"/>
              <a:gd name="connsiteX3" fmla="*/ 377941 w 377940"/>
              <a:gd name="connsiteY3" fmla="*/ 378047 h 378047"/>
              <a:gd name="connsiteX4" fmla="*/ 377941 w 377940"/>
              <a:gd name="connsiteY4" fmla="*/ 0 h 378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7940" h="378047">
                <a:moveTo>
                  <a:pt x="377941" y="0"/>
                </a:moveTo>
                <a:cubicBezTo>
                  <a:pt x="331840" y="0"/>
                  <a:pt x="189060" y="-95"/>
                  <a:pt x="43328" y="83249"/>
                </a:cubicBezTo>
                <a:cubicBezTo>
                  <a:pt x="11324" y="144113"/>
                  <a:pt x="-13251" y="258509"/>
                  <a:pt x="7895" y="378047"/>
                </a:cubicBezTo>
                <a:lnTo>
                  <a:pt x="377941" y="378047"/>
                </a:lnTo>
                <a:lnTo>
                  <a:pt x="377941" y="0"/>
                </a:lnTo>
                <a:close/>
              </a:path>
            </a:pathLst>
          </a:custGeom>
          <a:solidFill>
            <a:schemeClr val="accent4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4" name="Espace réservé du numéro de diapositive 5">
            <a:extLst>
              <a:ext uri="{FF2B5EF4-FFF2-40B4-BE49-F238E27FC236}">
                <a16:creationId xmlns:a16="http://schemas.microsoft.com/office/drawing/2014/main" id="{6F9B22CF-B097-A665-C295-FB57A40F8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2096750" y="6696075"/>
            <a:ext cx="503238" cy="503237"/>
          </a:xfrm>
          <a:prstGeom prst="rect">
            <a:avLst/>
          </a:prstGeom>
        </p:spPr>
        <p:txBody>
          <a:bodyPr anchor="ctr"/>
          <a:lstStyle>
            <a:lvl1pPr>
              <a:defRPr sz="1200">
                <a:solidFill>
                  <a:schemeClr val="bg1"/>
                </a:solidFill>
              </a:defRPr>
            </a:lvl1pPr>
          </a:lstStyle>
          <a:p>
            <a:fld id="{5A1725D8-FDD7-4DE8-A9A0-8030FFF487A6}" type="slidenum">
              <a:rPr lang="fr-FR" smtClean="0"/>
              <a:pPr/>
              <a:t>‹#›</a:t>
            </a:fld>
            <a:endParaRPr lang="fr-FR"/>
          </a:p>
        </p:txBody>
      </p:sp>
      <p:pic>
        <p:nvPicPr>
          <p:cNvPr id="5" name="Graphique 4">
            <a:extLst>
              <a:ext uri="{FF2B5EF4-FFF2-40B4-BE49-F238E27FC236}">
                <a16:creationId xmlns:a16="http://schemas.microsoft.com/office/drawing/2014/main" id="{CB76E1F2-4CDF-F5E4-B226-8F21D206A60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9753" y="411919"/>
            <a:ext cx="467520" cy="576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059532C-5C0A-FCB2-1B94-27D60BF71370}"/>
              </a:ext>
            </a:extLst>
          </p:cNvPr>
          <p:cNvSpPr/>
          <p:nvPr userDrawn="1"/>
        </p:nvSpPr>
        <p:spPr>
          <a:xfrm>
            <a:off x="0" y="6770255"/>
            <a:ext cx="11711709" cy="4290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771895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ubVET - Slide sommair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 : coins arrondis 7">
            <a:extLst>
              <a:ext uri="{FF2B5EF4-FFF2-40B4-BE49-F238E27FC236}">
                <a16:creationId xmlns:a16="http://schemas.microsoft.com/office/drawing/2014/main" id="{234C9D97-36D1-10B3-6B74-E1B2DCC3D3AF}"/>
              </a:ext>
            </a:extLst>
          </p:cNvPr>
          <p:cNvSpPr/>
          <p:nvPr userDrawn="1"/>
        </p:nvSpPr>
        <p:spPr>
          <a:xfrm>
            <a:off x="503238" y="250825"/>
            <a:ext cx="11593512" cy="900000"/>
          </a:xfrm>
          <a:prstGeom prst="roundRect">
            <a:avLst/>
          </a:prstGeom>
          <a:solidFill>
            <a:srgbClr val="F7EE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9" name="Graphique 8">
            <a:extLst>
              <a:ext uri="{FF2B5EF4-FFF2-40B4-BE49-F238E27FC236}">
                <a16:creationId xmlns:a16="http://schemas.microsoft.com/office/drawing/2014/main" id="{89BBB00C-2B50-B346-9B1B-9E780D52BDA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9273" y="413732"/>
            <a:ext cx="468000" cy="574186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A94E5FBC-0CC1-AE2B-9B97-7C4DF4CAFB86}"/>
              </a:ext>
            </a:extLst>
          </p:cNvPr>
          <p:cNvSpPr txBox="1"/>
          <p:nvPr userDrawn="1"/>
        </p:nvSpPr>
        <p:spPr>
          <a:xfrm>
            <a:off x="1303308" y="308410"/>
            <a:ext cx="10793442" cy="7848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fr-FR" sz="4500" b="1">
                <a:solidFill>
                  <a:schemeClr val="tx2"/>
                </a:solidFill>
              </a:rPr>
              <a:t>Sommaire </a:t>
            </a:r>
          </a:p>
        </p:txBody>
      </p:sp>
      <p:sp>
        <p:nvSpPr>
          <p:cNvPr id="12" name="Graphique 15">
            <a:extLst>
              <a:ext uri="{FF2B5EF4-FFF2-40B4-BE49-F238E27FC236}">
                <a16:creationId xmlns:a16="http://schemas.microsoft.com/office/drawing/2014/main" id="{6AF04777-0618-5A96-2FE3-DA80453740C6}"/>
              </a:ext>
            </a:extLst>
          </p:cNvPr>
          <p:cNvSpPr/>
          <p:nvPr userDrawn="1"/>
        </p:nvSpPr>
        <p:spPr>
          <a:xfrm>
            <a:off x="12096750" y="6698752"/>
            <a:ext cx="503238" cy="503238"/>
          </a:xfrm>
          <a:custGeom>
            <a:avLst/>
            <a:gdLst>
              <a:gd name="connsiteX0" fmla="*/ 377941 w 377940"/>
              <a:gd name="connsiteY0" fmla="*/ 0 h 378047"/>
              <a:gd name="connsiteX1" fmla="*/ 43328 w 377940"/>
              <a:gd name="connsiteY1" fmla="*/ 83249 h 378047"/>
              <a:gd name="connsiteX2" fmla="*/ 7895 w 377940"/>
              <a:gd name="connsiteY2" fmla="*/ 378047 h 378047"/>
              <a:gd name="connsiteX3" fmla="*/ 377941 w 377940"/>
              <a:gd name="connsiteY3" fmla="*/ 378047 h 378047"/>
              <a:gd name="connsiteX4" fmla="*/ 377941 w 377940"/>
              <a:gd name="connsiteY4" fmla="*/ 0 h 378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7940" h="378047">
                <a:moveTo>
                  <a:pt x="377941" y="0"/>
                </a:moveTo>
                <a:cubicBezTo>
                  <a:pt x="331840" y="0"/>
                  <a:pt x="189060" y="-95"/>
                  <a:pt x="43328" y="83249"/>
                </a:cubicBezTo>
                <a:cubicBezTo>
                  <a:pt x="11324" y="144113"/>
                  <a:pt x="-13251" y="258509"/>
                  <a:pt x="7895" y="378047"/>
                </a:cubicBezTo>
                <a:lnTo>
                  <a:pt x="377941" y="378047"/>
                </a:lnTo>
                <a:lnTo>
                  <a:pt x="377941" y="0"/>
                </a:lnTo>
                <a:close/>
              </a:path>
            </a:pathLst>
          </a:custGeom>
          <a:solidFill>
            <a:srgbClr val="D7A900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13" name="Espace réservé du numéro de diapositive 5">
            <a:extLst>
              <a:ext uri="{FF2B5EF4-FFF2-40B4-BE49-F238E27FC236}">
                <a16:creationId xmlns:a16="http://schemas.microsoft.com/office/drawing/2014/main" id="{17D3F5F6-40DB-A32B-640C-5785B3B62E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2096750" y="6696075"/>
            <a:ext cx="503238" cy="503237"/>
          </a:xfrm>
          <a:prstGeom prst="rect">
            <a:avLst/>
          </a:prstGeom>
        </p:spPr>
        <p:txBody>
          <a:bodyPr anchor="ctr"/>
          <a:lstStyle>
            <a:lvl1pPr>
              <a:defRPr sz="1200">
                <a:solidFill>
                  <a:schemeClr val="bg1"/>
                </a:solidFill>
              </a:defRPr>
            </a:lvl1pPr>
          </a:lstStyle>
          <a:p>
            <a:fld id="{5A1725D8-FDD7-4DE8-A9A0-8030FFF487A6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14" name="Espace réservé du texte 12">
            <a:extLst>
              <a:ext uri="{FF2B5EF4-FFF2-40B4-BE49-F238E27FC236}">
                <a16:creationId xmlns:a16="http://schemas.microsoft.com/office/drawing/2014/main" id="{82451C37-3337-2122-D0B2-E2172E06136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04826" y="2298766"/>
            <a:ext cx="11591924" cy="3237876"/>
          </a:xfrm>
          <a:prstGeom prst="rect">
            <a:avLst/>
          </a:prstGeom>
        </p:spPr>
        <p:txBody>
          <a:bodyPr/>
          <a:lstStyle>
            <a:lvl1pPr marL="457200" indent="-457200" algn="just">
              <a:spcBef>
                <a:spcPts val="1800"/>
              </a:spcBef>
              <a:buClr>
                <a:schemeClr val="accent1"/>
              </a:buClr>
              <a:buFont typeface="+mj-lt"/>
              <a:buAutoNum type="arabicPeriod"/>
              <a:defRPr>
                <a:solidFill>
                  <a:schemeClr val="tx2"/>
                </a:solidFill>
              </a:defRPr>
            </a:lvl1pPr>
            <a:lvl2pPr marL="472516" indent="0">
              <a:buFontTx/>
              <a:buNone/>
              <a:defRPr/>
            </a:lvl2pPr>
            <a:lvl3pPr marL="945033" indent="0">
              <a:buFontTx/>
              <a:buNone/>
              <a:defRPr/>
            </a:lvl3pPr>
            <a:lvl4pPr marL="0" marR="0" indent="0" algn="just" defTabSz="945032" rtl="0" eaLnBrk="1" fontAlgn="auto" latinLnBrk="0" hangingPunct="1">
              <a:lnSpc>
                <a:spcPct val="90000"/>
              </a:lnSpc>
              <a:spcBef>
                <a:spcPts val="517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4pPr>
            <a:lvl5pPr marL="1890065" indent="0">
              <a:buFontTx/>
              <a:buNone/>
              <a:defRPr/>
            </a:lvl5pPr>
          </a:lstStyle>
          <a:p>
            <a:pPr lvl="0"/>
            <a:r>
              <a:rPr lang="fr-FR"/>
              <a:t>Titre intercalaire 1</a:t>
            </a:r>
          </a:p>
          <a:p>
            <a:pPr lvl="0"/>
            <a:r>
              <a:rPr lang="fr-FR"/>
              <a:t>Titre,,,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E8CE85B-27A5-F623-0649-03C1A95AA379}"/>
              </a:ext>
            </a:extLst>
          </p:cNvPr>
          <p:cNvSpPr/>
          <p:nvPr userDrawn="1"/>
        </p:nvSpPr>
        <p:spPr>
          <a:xfrm>
            <a:off x="0" y="6770255"/>
            <a:ext cx="11739418" cy="4290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0018457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 Shop - Slide notre histo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1EC8A97E-63E6-84C4-E923-EC0AEDB6DD4A}"/>
              </a:ext>
            </a:extLst>
          </p:cNvPr>
          <p:cNvSpPr/>
          <p:nvPr userDrawn="1"/>
        </p:nvSpPr>
        <p:spPr>
          <a:xfrm>
            <a:off x="503238" y="250824"/>
            <a:ext cx="11593512" cy="89999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5A71E813-55F9-0EF9-2231-1D3FA911ABE3}"/>
              </a:ext>
            </a:extLst>
          </p:cNvPr>
          <p:cNvSpPr txBox="1"/>
          <p:nvPr userDrawn="1"/>
        </p:nvSpPr>
        <p:spPr>
          <a:xfrm>
            <a:off x="1303309" y="316426"/>
            <a:ext cx="10793442" cy="7848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fr-FR" sz="4500" b="1">
                <a:solidFill>
                  <a:schemeClr val="accent1"/>
                </a:solidFill>
              </a:rPr>
              <a:t>ClubVET, notre histoire 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1E5C1AA9-2F0D-2D96-705C-75AB2C72E1F4}"/>
              </a:ext>
            </a:extLst>
          </p:cNvPr>
          <p:cNvSpPr txBox="1"/>
          <p:nvPr userDrawn="1"/>
        </p:nvSpPr>
        <p:spPr>
          <a:xfrm>
            <a:off x="503238" y="1407788"/>
            <a:ext cx="115935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0">
                <a:solidFill>
                  <a:schemeClr val="accent3"/>
                </a:solidFill>
              </a:rPr>
              <a:t>Contenu à récupérer</a:t>
            </a:r>
            <a:endParaRPr lang="fr-FR" sz="1600" b="0"/>
          </a:p>
        </p:txBody>
      </p:sp>
      <p:sp>
        <p:nvSpPr>
          <p:cNvPr id="3" name="Graphique 15">
            <a:extLst>
              <a:ext uri="{FF2B5EF4-FFF2-40B4-BE49-F238E27FC236}">
                <a16:creationId xmlns:a16="http://schemas.microsoft.com/office/drawing/2014/main" id="{4708B142-EE79-DA87-5046-583C21AC4487}"/>
              </a:ext>
            </a:extLst>
          </p:cNvPr>
          <p:cNvSpPr/>
          <p:nvPr userDrawn="1"/>
        </p:nvSpPr>
        <p:spPr>
          <a:xfrm>
            <a:off x="12096750" y="6698752"/>
            <a:ext cx="503238" cy="503238"/>
          </a:xfrm>
          <a:custGeom>
            <a:avLst/>
            <a:gdLst>
              <a:gd name="connsiteX0" fmla="*/ 377941 w 377940"/>
              <a:gd name="connsiteY0" fmla="*/ 0 h 378047"/>
              <a:gd name="connsiteX1" fmla="*/ 43328 w 377940"/>
              <a:gd name="connsiteY1" fmla="*/ 83249 h 378047"/>
              <a:gd name="connsiteX2" fmla="*/ 7895 w 377940"/>
              <a:gd name="connsiteY2" fmla="*/ 378047 h 378047"/>
              <a:gd name="connsiteX3" fmla="*/ 377941 w 377940"/>
              <a:gd name="connsiteY3" fmla="*/ 378047 h 378047"/>
              <a:gd name="connsiteX4" fmla="*/ 377941 w 377940"/>
              <a:gd name="connsiteY4" fmla="*/ 0 h 378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7940" h="378047">
                <a:moveTo>
                  <a:pt x="377941" y="0"/>
                </a:moveTo>
                <a:cubicBezTo>
                  <a:pt x="331840" y="0"/>
                  <a:pt x="189060" y="-95"/>
                  <a:pt x="43328" y="83249"/>
                </a:cubicBezTo>
                <a:cubicBezTo>
                  <a:pt x="11324" y="144113"/>
                  <a:pt x="-13251" y="258509"/>
                  <a:pt x="7895" y="378047"/>
                </a:cubicBezTo>
                <a:lnTo>
                  <a:pt x="377941" y="378047"/>
                </a:lnTo>
                <a:lnTo>
                  <a:pt x="377941" y="0"/>
                </a:lnTo>
                <a:close/>
              </a:path>
            </a:pathLst>
          </a:custGeom>
          <a:solidFill>
            <a:schemeClr val="accent4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4" name="Espace réservé du numéro de diapositive 5">
            <a:extLst>
              <a:ext uri="{FF2B5EF4-FFF2-40B4-BE49-F238E27FC236}">
                <a16:creationId xmlns:a16="http://schemas.microsoft.com/office/drawing/2014/main" id="{059811AE-6DF8-9F4D-10C6-07380B9BBC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2096750" y="6696075"/>
            <a:ext cx="503238" cy="503237"/>
          </a:xfrm>
          <a:prstGeom prst="rect">
            <a:avLst/>
          </a:prstGeom>
        </p:spPr>
        <p:txBody>
          <a:bodyPr anchor="ctr"/>
          <a:lstStyle>
            <a:lvl1pPr>
              <a:defRPr sz="1200">
                <a:solidFill>
                  <a:schemeClr val="bg1"/>
                </a:solidFill>
              </a:defRPr>
            </a:lvl1pPr>
          </a:lstStyle>
          <a:p>
            <a:fld id="{5A1725D8-FDD7-4DE8-A9A0-8030FFF487A6}" type="slidenum">
              <a:rPr lang="fr-FR" smtClean="0"/>
              <a:pPr/>
              <a:t>‹#›</a:t>
            </a:fld>
            <a:endParaRPr lang="fr-FR"/>
          </a:p>
        </p:txBody>
      </p:sp>
      <p:pic>
        <p:nvPicPr>
          <p:cNvPr id="5" name="Graphique 4">
            <a:extLst>
              <a:ext uri="{FF2B5EF4-FFF2-40B4-BE49-F238E27FC236}">
                <a16:creationId xmlns:a16="http://schemas.microsoft.com/office/drawing/2014/main" id="{1D422F86-EF73-92F9-4F18-2591354AAB1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9753" y="411919"/>
            <a:ext cx="467520" cy="57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970840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 Shop - Slide titre de sec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raphique 15">
            <a:extLst>
              <a:ext uri="{FF2B5EF4-FFF2-40B4-BE49-F238E27FC236}">
                <a16:creationId xmlns:a16="http://schemas.microsoft.com/office/drawing/2014/main" id="{9F7A6116-D669-3499-0A07-C31981DDF808}"/>
              </a:ext>
            </a:extLst>
          </p:cNvPr>
          <p:cNvSpPr/>
          <p:nvPr userDrawn="1"/>
        </p:nvSpPr>
        <p:spPr>
          <a:xfrm>
            <a:off x="12096750" y="6698752"/>
            <a:ext cx="503238" cy="503238"/>
          </a:xfrm>
          <a:custGeom>
            <a:avLst/>
            <a:gdLst>
              <a:gd name="connsiteX0" fmla="*/ 377941 w 377940"/>
              <a:gd name="connsiteY0" fmla="*/ 0 h 378047"/>
              <a:gd name="connsiteX1" fmla="*/ 43328 w 377940"/>
              <a:gd name="connsiteY1" fmla="*/ 83249 h 378047"/>
              <a:gd name="connsiteX2" fmla="*/ 7895 w 377940"/>
              <a:gd name="connsiteY2" fmla="*/ 378047 h 378047"/>
              <a:gd name="connsiteX3" fmla="*/ 377941 w 377940"/>
              <a:gd name="connsiteY3" fmla="*/ 378047 h 378047"/>
              <a:gd name="connsiteX4" fmla="*/ 377941 w 377940"/>
              <a:gd name="connsiteY4" fmla="*/ 0 h 378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7940" h="378047">
                <a:moveTo>
                  <a:pt x="377941" y="0"/>
                </a:moveTo>
                <a:cubicBezTo>
                  <a:pt x="331840" y="0"/>
                  <a:pt x="189060" y="-95"/>
                  <a:pt x="43328" y="83249"/>
                </a:cubicBezTo>
                <a:cubicBezTo>
                  <a:pt x="11324" y="144113"/>
                  <a:pt x="-13251" y="258509"/>
                  <a:pt x="7895" y="378047"/>
                </a:cubicBezTo>
                <a:lnTo>
                  <a:pt x="377941" y="378047"/>
                </a:lnTo>
                <a:lnTo>
                  <a:pt x="377941" y="0"/>
                </a:lnTo>
                <a:close/>
              </a:path>
            </a:pathLst>
          </a:custGeom>
          <a:solidFill>
            <a:schemeClr val="bg1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11" name="Espace réservé du numéro de diapositive 5">
            <a:extLst>
              <a:ext uri="{FF2B5EF4-FFF2-40B4-BE49-F238E27FC236}">
                <a16:creationId xmlns:a16="http://schemas.microsoft.com/office/drawing/2014/main" id="{57B7D2E8-FDAC-CE98-38C7-8877C307C4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2096750" y="6696075"/>
            <a:ext cx="503238" cy="503237"/>
          </a:xfrm>
          <a:prstGeom prst="rect">
            <a:avLst/>
          </a:prstGeom>
        </p:spPr>
        <p:txBody>
          <a:bodyPr anchor="ctr"/>
          <a:lstStyle>
            <a:lvl1pPr>
              <a:defRPr sz="1200">
                <a:solidFill>
                  <a:schemeClr val="tx2"/>
                </a:solidFill>
              </a:defRPr>
            </a:lvl1pPr>
          </a:lstStyle>
          <a:p>
            <a:fld id="{5A1725D8-FDD7-4DE8-A9A0-8030FFF487A6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01CFF1F-9AE4-B772-EBB7-C7D2402A8B44}"/>
              </a:ext>
            </a:extLst>
          </p:cNvPr>
          <p:cNvSpPr/>
          <p:nvPr userDrawn="1"/>
        </p:nvSpPr>
        <p:spPr>
          <a:xfrm>
            <a:off x="0" y="6770255"/>
            <a:ext cx="11979564" cy="4290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Graphique 2">
            <a:extLst>
              <a:ext uri="{FF2B5EF4-FFF2-40B4-BE49-F238E27FC236}">
                <a16:creationId xmlns:a16="http://schemas.microsoft.com/office/drawing/2014/main" id="{5FDD109C-B5E2-547F-DB9D-5D13489F15E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990261"/>
            <a:ext cx="5039680" cy="6209051"/>
          </a:xfrm>
          <a:prstGeom prst="rect">
            <a:avLst/>
          </a:prstGeom>
        </p:spPr>
      </p:pic>
      <p:sp>
        <p:nvSpPr>
          <p:cNvPr id="40" name="Titre 1">
            <a:extLst>
              <a:ext uri="{FF2B5EF4-FFF2-40B4-BE49-F238E27FC236}">
                <a16:creationId xmlns:a16="http://schemas.microsoft.com/office/drawing/2014/main" id="{E9748E69-AF3D-6875-6B64-8ED547D7C1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91024" y="503238"/>
            <a:ext cx="7705725" cy="6192837"/>
          </a:xfrm>
        </p:spPr>
        <p:txBody>
          <a:bodyPr anchor="b">
            <a:normAutofit/>
          </a:bodyPr>
          <a:lstStyle>
            <a:lvl1pPr>
              <a:defRPr sz="8000">
                <a:solidFill>
                  <a:schemeClr val="bg1"/>
                </a:solidFill>
              </a:defRPr>
            </a:lvl1pPr>
          </a:lstStyle>
          <a:p>
            <a:r>
              <a:rPr lang="fr-FR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424428122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 Shop - Slide de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1EC8A97E-63E6-84C4-E923-EC0AEDB6DD4A}"/>
              </a:ext>
            </a:extLst>
          </p:cNvPr>
          <p:cNvSpPr/>
          <p:nvPr userDrawn="1"/>
        </p:nvSpPr>
        <p:spPr>
          <a:xfrm>
            <a:off x="503238" y="250824"/>
            <a:ext cx="11593512" cy="89999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4EEB645-D23F-71B9-86CD-9CFC945CF5D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03308" y="250826"/>
            <a:ext cx="10708177" cy="899999"/>
          </a:xfrm>
        </p:spPr>
        <p:txBody>
          <a:bodyPr anchor="ctr"/>
          <a:lstStyle>
            <a:lvl1pPr>
              <a:defRPr/>
            </a:lvl1pPr>
          </a:lstStyle>
          <a:p>
            <a:r>
              <a:rPr lang="fr-FR"/>
              <a:t>Titre de la slide</a:t>
            </a:r>
            <a:endParaRPr lang="en-US"/>
          </a:p>
        </p:txBody>
      </p:sp>
      <p:sp>
        <p:nvSpPr>
          <p:cNvPr id="3" name="Espace réservé pour une image  18">
            <a:extLst>
              <a:ext uri="{FF2B5EF4-FFF2-40B4-BE49-F238E27FC236}">
                <a16:creationId xmlns:a16="http://schemas.microsoft.com/office/drawing/2014/main" id="{5BBE3341-52B4-DCE4-B428-D62B778A55EF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7305550" y="1643248"/>
            <a:ext cx="3714734" cy="4426427"/>
          </a:xfrm>
          <a:custGeom>
            <a:avLst/>
            <a:gdLst>
              <a:gd name="connsiteX0" fmla="*/ 1857401 w 3714734"/>
              <a:gd name="connsiteY0" fmla="*/ 1 h 4426427"/>
              <a:gd name="connsiteX1" fmla="*/ 3501403 w 3714734"/>
              <a:gd name="connsiteY1" fmla="*/ 487620 h 4426427"/>
              <a:gd name="connsiteX2" fmla="*/ 3501403 w 3714734"/>
              <a:gd name="connsiteY2" fmla="*/ 487711 h 4426427"/>
              <a:gd name="connsiteX3" fmla="*/ 1857401 w 3714734"/>
              <a:gd name="connsiteY3" fmla="*/ 4426427 h 4426427"/>
              <a:gd name="connsiteX4" fmla="*/ 213308 w 3714734"/>
              <a:gd name="connsiteY4" fmla="*/ 487620 h 4426427"/>
              <a:gd name="connsiteX5" fmla="*/ 1857401 w 3714734"/>
              <a:gd name="connsiteY5" fmla="*/ 1 h 4426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14734" h="4426427">
                <a:moveTo>
                  <a:pt x="1857401" y="1"/>
                </a:moveTo>
                <a:cubicBezTo>
                  <a:pt x="2083855" y="1"/>
                  <a:pt x="2785502" y="-725"/>
                  <a:pt x="3501403" y="487620"/>
                </a:cubicBezTo>
                <a:lnTo>
                  <a:pt x="3501403" y="487711"/>
                </a:lnTo>
                <a:cubicBezTo>
                  <a:pt x="3855791" y="1290361"/>
                  <a:pt x="4026398" y="3683151"/>
                  <a:pt x="1857401" y="4426427"/>
                </a:cubicBezTo>
                <a:cubicBezTo>
                  <a:pt x="-311596" y="3683060"/>
                  <a:pt x="-141079" y="1290270"/>
                  <a:pt x="213308" y="487620"/>
                </a:cubicBezTo>
                <a:cubicBezTo>
                  <a:pt x="929300" y="-725"/>
                  <a:pt x="1630947" y="1"/>
                  <a:pt x="1857401" y="1"/>
                </a:cubicBezTo>
                <a:close/>
              </a:path>
            </a:pathLst>
          </a:custGeom>
          <a:blipFill>
            <a:blip r:embed="rId2"/>
            <a:stretch>
              <a:fillRect r="-80000"/>
            </a:stretch>
          </a:blipFill>
        </p:spPr>
        <p:txBody>
          <a:bodyPr wrap="square">
            <a:noAutofit/>
          </a:bodyPr>
          <a:lstStyle/>
          <a:p>
            <a:endParaRPr lang="fr-FR"/>
          </a:p>
        </p:txBody>
      </p:sp>
      <p:sp>
        <p:nvSpPr>
          <p:cNvPr id="10" name="Graphique 15">
            <a:extLst>
              <a:ext uri="{FF2B5EF4-FFF2-40B4-BE49-F238E27FC236}">
                <a16:creationId xmlns:a16="http://schemas.microsoft.com/office/drawing/2014/main" id="{9F7A6116-D669-3499-0A07-C31981DDF808}"/>
              </a:ext>
            </a:extLst>
          </p:cNvPr>
          <p:cNvSpPr/>
          <p:nvPr userDrawn="1"/>
        </p:nvSpPr>
        <p:spPr>
          <a:xfrm>
            <a:off x="12096750" y="6698752"/>
            <a:ext cx="503238" cy="503238"/>
          </a:xfrm>
          <a:custGeom>
            <a:avLst/>
            <a:gdLst>
              <a:gd name="connsiteX0" fmla="*/ 377941 w 377940"/>
              <a:gd name="connsiteY0" fmla="*/ 0 h 378047"/>
              <a:gd name="connsiteX1" fmla="*/ 43328 w 377940"/>
              <a:gd name="connsiteY1" fmla="*/ 83249 h 378047"/>
              <a:gd name="connsiteX2" fmla="*/ 7895 w 377940"/>
              <a:gd name="connsiteY2" fmla="*/ 378047 h 378047"/>
              <a:gd name="connsiteX3" fmla="*/ 377941 w 377940"/>
              <a:gd name="connsiteY3" fmla="*/ 378047 h 378047"/>
              <a:gd name="connsiteX4" fmla="*/ 377941 w 377940"/>
              <a:gd name="connsiteY4" fmla="*/ 0 h 378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7940" h="378047">
                <a:moveTo>
                  <a:pt x="377941" y="0"/>
                </a:moveTo>
                <a:cubicBezTo>
                  <a:pt x="331840" y="0"/>
                  <a:pt x="189060" y="-95"/>
                  <a:pt x="43328" y="83249"/>
                </a:cubicBezTo>
                <a:cubicBezTo>
                  <a:pt x="11324" y="144113"/>
                  <a:pt x="-13251" y="258509"/>
                  <a:pt x="7895" y="378047"/>
                </a:cubicBezTo>
                <a:lnTo>
                  <a:pt x="377941" y="378047"/>
                </a:lnTo>
                <a:lnTo>
                  <a:pt x="377941" y="0"/>
                </a:lnTo>
                <a:close/>
              </a:path>
            </a:pathLst>
          </a:custGeom>
          <a:solidFill>
            <a:schemeClr val="accent4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11" name="Espace réservé du numéro de diapositive 5">
            <a:extLst>
              <a:ext uri="{FF2B5EF4-FFF2-40B4-BE49-F238E27FC236}">
                <a16:creationId xmlns:a16="http://schemas.microsoft.com/office/drawing/2014/main" id="{57B7D2E8-FDAC-CE98-38C7-8877C307C4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2096750" y="6696075"/>
            <a:ext cx="503238" cy="503237"/>
          </a:xfrm>
          <a:prstGeom prst="rect">
            <a:avLst/>
          </a:prstGeom>
        </p:spPr>
        <p:txBody>
          <a:bodyPr anchor="ctr"/>
          <a:lstStyle>
            <a:lvl1pPr>
              <a:defRPr sz="1200">
                <a:solidFill>
                  <a:schemeClr val="bg1"/>
                </a:solidFill>
              </a:defRPr>
            </a:lvl1pPr>
          </a:lstStyle>
          <a:p>
            <a:fld id="{5A1725D8-FDD7-4DE8-A9A0-8030FFF487A6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31C65BCA-2BB9-6A60-FA88-CC4B68B8A182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03238" y="2059721"/>
            <a:ext cx="5797550" cy="20193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pic>
        <p:nvPicPr>
          <p:cNvPr id="4" name="Graphique 3">
            <a:extLst>
              <a:ext uri="{FF2B5EF4-FFF2-40B4-BE49-F238E27FC236}">
                <a16:creationId xmlns:a16="http://schemas.microsoft.com/office/drawing/2014/main" id="{4FBB3437-758F-ABEF-00E9-4B3860F8A5E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69753" y="411919"/>
            <a:ext cx="467520" cy="57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18273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 Shop - Slide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1EC8A97E-63E6-84C4-E923-EC0AEDB6DD4A}"/>
              </a:ext>
            </a:extLst>
          </p:cNvPr>
          <p:cNvSpPr/>
          <p:nvPr userDrawn="1"/>
        </p:nvSpPr>
        <p:spPr>
          <a:xfrm>
            <a:off x="503238" y="250824"/>
            <a:ext cx="11593512" cy="89999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4EEB645-D23F-71B9-86CD-9CFC945CF5D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03308" y="250826"/>
            <a:ext cx="10793442" cy="899999"/>
          </a:xfrm>
        </p:spPr>
        <p:txBody>
          <a:bodyPr anchor="ctr"/>
          <a:lstStyle>
            <a:lvl1pPr>
              <a:defRPr/>
            </a:lvl1pPr>
          </a:lstStyle>
          <a:p>
            <a:r>
              <a:rPr lang="fr-FR"/>
              <a:t>Titre de la slide</a:t>
            </a:r>
            <a:endParaRPr lang="en-US"/>
          </a:p>
        </p:txBody>
      </p:sp>
      <p:sp>
        <p:nvSpPr>
          <p:cNvPr id="3" name="Graphique 15">
            <a:extLst>
              <a:ext uri="{FF2B5EF4-FFF2-40B4-BE49-F238E27FC236}">
                <a16:creationId xmlns:a16="http://schemas.microsoft.com/office/drawing/2014/main" id="{4E161D2A-6CFD-0640-521C-90C2EE845439}"/>
              </a:ext>
            </a:extLst>
          </p:cNvPr>
          <p:cNvSpPr/>
          <p:nvPr userDrawn="1"/>
        </p:nvSpPr>
        <p:spPr>
          <a:xfrm>
            <a:off x="12096750" y="6698752"/>
            <a:ext cx="503238" cy="503238"/>
          </a:xfrm>
          <a:custGeom>
            <a:avLst/>
            <a:gdLst>
              <a:gd name="connsiteX0" fmla="*/ 377941 w 377940"/>
              <a:gd name="connsiteY0" fmla="*/ 0 h 378047"/>
              <a:gd name="connsiteX1" fmla="*/ 43328 w 377940"/>
              <a:gd name="connsiteY1" fmla="*/ 83249 h 378047"/>
              <a:gd name="connsiteX2" fmla="*/ 7895 w 377940"/>
              <a:gd name="connsiteY2" fmla="*/ 378047 h 378047"/>
              <a:gd name="connsiteX3" fmla="*/ 377941 w 377940"/>
              <a:gd name="connsiteY3" fmla="*/ 378047 h 378047"/>
              <a:gd name="connsiteX4" fmla="*/ 377941 w 377940"/>
              <a:gd name="connsiteY4" fmla="*/ 0 h 378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7940" h="378047">
                <a:moveTo>
                  <a:pt x="377941" y="0"/>
                </a:moveTo>
                <a:cubicBezTo>
                  <a:pt x="331840" y="0"/>
                  <a:pt x="189060" y="-95"/>
                  <a:pt x="43328" y="83249"/>
                </a:cubicBezTo>
                <a:cubicBezTo>
                  <a:pt x="11324" y="144113"/>
                  <a:pt x="-13251" y="258509"/>
                  <a:pt x="7895" y="378047"/>
                </a:cubicBezTo>
                <a:lnTo>
                  <a:pt x="377941" y="378047"/>
                </a:lnTo>
                <a:lnTo>
                  <a:pt x="377941" y="0"/>
                </a:lnTo>
                <a:close/>
              </a:path>
            </a:pathLst>
          </a:custGeom>
          <a:solidFill>
            <a:schemeClr val="accent4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4" name="Espace réservé du numéro de diapositive 5">
            <a:extLst>
              <a:ext uri="{FF2B5EF4-FFF2-40B4-BE49-F238E27FC236}">
                <a16:creationId xmlns:a16="http://schemas.microsoft.com/office/drawing/2014/main" id="{9EE806A6-9110-5CB4-3D10-951FE5EC59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2096750" y="6696075"/>
            <a:ext cx="503238" cy="503237"/>
          </a:xfrm>
          <a:prstGeom prst="rect">
            <a:avLst/>
          </a:prstGeom>
        </p:spPr>
        <p:txBody>
          <a:bodyPr anchor="ctr"/>
          <a:lstStyle>
            <a:lvl1pPr>
              <a:defRPr sz="1200">
                <a:solidFill>
                  <a:schemeClr val="bg1"/>
                </a:solidFill>
              </a:defRPr>
            </a:lvl1pPr>
          </a:lstStyle>
          <a:p>
            <a:fld id="{5A1725D8-FDD7-4DE8-A9A0-8030FFF487A6}" type="slidenum">
              <a:rPr lang="fr-FR" smtClean="0"/>
              <a:pPr/>
              <a:t>‹#›</a:t>
            </a:fld>
            <a:endParaRPr lang="fr-FR"/>
          </a:p>
        </p:txBody>
      </p:sp>
      <p:pic>
        <p:nvPicPr>
          <p:cNvPr id="5" name="Graphique 4">
            <a:extLst>
              <a:ext uri="{FF2B5EF4-FFF2-40B4-BE49-F238E27FC236}">
                <a16:creationId xmlns:a16="http://schemas.microsoft.com/office/drawing/2014/main" id="{22958665-D8BC-038F-9F86-AC9588E739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9753" y="411919"/>
            <a:ext cx="467520" cy="57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023650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 Shop - Slide graphiq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1EC8A97E-63E6-84C4-E923-EC0AEDB6DD4A}"/>
              </a:ext>
            </a:extLst>
          </p:cNvPr>
          <p:cNvSpPr/>
          <p:nvPr userDrawn="1"/>
        </p:nvSpPr>
        <p:spPr>
          <a:xfrm>
            <a:off x="503238" y="250824"/>
            <a:ext cx="11593512" cy="89999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4EEB645-D23F-71B9-86CD-9CFC945CF5D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03308" y="250826"/>
            <a:ext cx="10793442" cy="899999"/>
          </a:xfrm>
        </p:spPr>
        <p:txBody>
          <a:bodyPr anchor="ctr"/>
          <a:lstStyle>
            <a:lvl1pPr>
              <a:defRPr/>
            </a:lvl1pPr>
          </a:lstStyle>
          <a:p>
            <a:r>
              <a:rPr lang="fr-FR"/>
              <a:t>Titre de la slide</a:t>
            </a:r>
            <a:endParaRPr lang="en-US"/>
          </a:p>
        </p:txBody>
      </p:sp>
      <p:sp>
        <p:nvSpPr>
          <p:cNvPr id="4" name="Espace réservé du graphique 3">
            <a:extLst>
              <a:ext uri="{FF2B5EF4-FFF2-40B4-BE49-F238E27FC236}">
                <a16:creationId xmlns:a16="http://schemas.microsoft.com/office/drawing/2014/main" id="{2E9B98C4-9B76-9D86-E74A-4647A720A56C}"/>
              </a:ext>
            </a:extLst>
          </p:cNvPr>
          <p:cNvSpPr>
            <a:spLocks noGrp="1"/>
          </p:cNvSpPr>
          <p:nvPr>
            <p:ph type="chart" sz="quarter" idx="18"/>
          </p:nvPr>
        </p:nvSpPr>
        <p:spPr>
          <a:xfrm>
            <a:off x="503238" y="2954215"/>
            <a:ext cx="11593512" cy="3741860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3" name="Espace réservé du texte 4">
            <a:extLst>
              <a:ext uri="{FF2B5EF4-FFF2-40B4-BE49-F238E27FC236}">
                <a16:creationId xmlns:a16="http://schemas.microsoft.com/office/drawing/2014/main" id="{94B50CB5-6374-0EB2-AD83-963FBDDAC1E5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03238" y="1386674"/>
            <a:ext cx="11593512" cy="156486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Graphique 15">
            <a:extLst>
              <a:ext uri="{FF2B5EF4-FFF2-40B4-BE49-F238E27FC236}">
                <a16:creationId xmlns:a16="http://schemas.microsoft.com/office/drawing/2014/main" id="{37CF5883-6FB5-72A2-0545-FBE4B35DA9C9}"/>
              </a:ext>
            </a:extLst>
          </p:cNvPr>
          <p:cNvSpPr/>
          <p:nvPr userDrawn="1"/>
        </p:nvSpPr>
        <p:spPr>
          <a:xfrm>
            <a:off x="12096750" y="6698752"/>
            <a:ext cx="503238" cy="503238"/>
          </a:xfrm>
          <a:custGeom>
            <a:avLst/>
            <a:gdLst>
              <a:gd name="connsiteX0" fmla="*/ 377941 w 377940"/>
              <a:gd name="connsiteY0" fmla="*/ 0 h 378047"/>
              <a:gd name="connsiteX1" fmla="*/ 43328 w 377940"/>
              <a:gd name="connsiteY1" fmla="*/ 83249 h 378047"/>
              <a:gd name="connsiteX2" fmla="*/ 7895 w 377940"/>
              <a:gd name="connsiteY2" fmla="*/ 378047 h 378047"/>
              <a:gd name="connsiteX3" fmla="*/ 377941 w 377940"/>
              <a:gd name="connsiteY3" fmla="*/ 378047 h 378047"/>
              <a:gd name="connsiteX4" fmla="*/ 377941 w 377940"/>
              <a:gd name="connsiteY4" fmla="*/ 0 h 378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7940" h="378047">
                <a:moveTo>
                  <a:pt x="377941" y="0"/>
                </a:moveTo>
                <a:cubicBezTo>
                  <a:pt x="331840" y="0"/>
                  <a:pt x="189060" y="-95"/>
                  <a:pt x="43328" y="83249"/>
                </a:cubicBezTo>
                <a:cubicBezTo>
                  <a:pt x="11324" y="144113"/>
                  <a:pt x="-13251" y="258509"/>
                  <a:pt x="7895" y="378047"/>
                </a:cubicBezTo>
                <a:lnTo>
                  <a:pt x="377941" y="378047"/>
                </a:lnTo>
                <a:lnTo>
                  <a:pt x="377941" y="0"/>
                </a:lnTo>
                <a:close/>
              </a:path>
            </a:pathLst>
          </a:custGeom>
          <a:solidFill>
            <a:schemeClr val="accent4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5ED9383-1A8C-70AF-DD9A-F15185A0F8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2096750" y="6696075"/>
            <a:ext cx="503238" cy="503237"/>
          </a:xfrm>
          <a:prstGeom prst="rect">
            <a:avLst/>
          </a:prstGeom>
        </p:spPr>
        <p:txBody>
          <a:bodyPr anchor="ctr"/>
          <a:lstStyle>
            <a:lvl1pPr>
              <a:defRPr sz="1200">
                <a:solidFill>
                  <a:schemeClr val="bg1"/>
                </a:solidFill>
              </a:defRPr>
            </a:lvl1pPr>
          </a:lstStyle>
          <a:p>
            <a:fld id="{5A1725D8-FDD7-4DE8-A9A0-8030FFF487A6}" type="slidenum">
              <a:rPr lang="fr-FR" smtClean="0"/>
              <a:pPr/>
              <a:t>‹#›</a:t>
            </a:fld>
            <a:endParaRPr lang="fr-FR"/>
          </a:p>
        </p:txBody>
      </p:sp>
      <p:pic>
        <p:nvPicPr>
          <p:cNvPr id="9" name="Graphique 8">
            <a:extLst>
              <a:ext uri="{FF2B5EF4-FFF2-40B4-BE49-F238E27FC236}">
                <a16:creationId xmlns:a16="http://schemas.microsoft.com/office/drawing/2014/main" id="{5CF73F0B-276B-655C-0B12-CC444E0F85D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9753" y="411919"/>
            <a:ext cx="467520" cy="57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01965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 Shop - Slide 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1EC8A97E-63E6-84C4-E923-EC0AEDB6DD4A}"/>
              </a:ext>
            </a:extLst>
          </p:cNvPr>
          <p:cNvSpPr/>
          <p:nvPr userDrawn="1"/>
        </p:nvSpPr>
        <p:spPr>
          <a:xfrm>
            <a:off x="503238" y="250824"/>
            <a:ext cx="11593512" cy="89999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tableau 4">
            <a:extLst>
              <a:ext uri="{FF2B5EF4-FFF2-40B4-BE49-F238E27FC236}">
                <a16:creationId xmlns:a16="http://schemas.microsoft.com/office/drawing/2014/main" id="{CBCE8DA5-052E-C9C1-2234-A58493951719}"/>
              </a:ext>
            </a:extLst>
          </p:cNvPr>
          <p:cNvSpPr>
            <a:spLocks noGrp="1"/>
          </p:cNvSpPr>
          <p:nvPr>
            <p:ph type="tbl" sz="quarter" idx="18"/>
          </p:nvPr>
        </p:nvSpPr>
        <p:spPr>
          <a:xfrm>
            <a:off x="503238" y="2954215"/>
            <a:ext cx="11591925" cy="3741860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4" name="Espace réservé du texte 4">
            <a:extLst>
              <a:ext uri="{FF2B5EF4-FFF2-40B4-BE49-F238E27FC236}">
                <a16:creationId xmlns:a16="http://schemas.microsoft.com/office/drawing/2014/main" id="{DFEF14EE-50DD-0E24-8E31-6D6BD3DD5F8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03238" y="1386674"/>
            <a:ext cx="11593512" cy="156486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B7DD7FC-5473-1A92-8995-F05F7DFECC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03308" y="250826"/>
            <a:ext cx="10793442" cy="899999"/>
          </a:xfrm>
        </p:spPr>
        <p:txBody>
          <a:bodyPr anchor="ctr"/>
          <a:lstStyle>
            <a:lvl1pPr>
              <a:defRPr/>
            </a:lvl1pPr>
          </a:lstStyle>
          <a:p>
            <a:r>
              <a:rPr lang="fr-FR"/>
              <a:t>Titre de la slide</a:t>
            </a:r>
            <a:endParaRPr lang="en-US"/>
          </a:p>
        </p:txBody>
      </p:sp>
      <p:sp>
        <p:nvSpPr>
          <p:cNvPr id="6" name="Graphique 15">
            <a:extLst>
              <a:ext uri="{FF2B5EF4-FFF2-40B4-BE49-F238E27FC236}">
                <a16:creationId xmlns:a16="http://schemas.microsoft.com/office/drawing/2014/main" id="{E6705CA8-6646-9461-4004-189563C285E7}"/>
              </a:ext>
            </a:extLst>
          </p:cNvPr>
          <p:cNvSpPr/>
          <p:nvPr userDrawn="1"/>
        </p:nvSpPr>
        <p:spPr>
          <a:xfrm>
            <a:off x="12096750" y="6698752"/>
            <a:ext cx="503238" cy="503238"/>
          </a:xfrm>
          <a:custGeom>
            <a:avLst/>
            <a:gdLst>
              <a:gd name="connsiteX0" fmla="*/ 377941 w 377940"/>
              <a:gd name="connsiteY0" fmla="*/ 0 h 378047"/>
              <a:gd name="connsiteX1" fmla="*/ 43328 w 377940"/>
              <a:gd name="connsiteY1" fmla="*/ 83249 h 378047"/>
              <a:gd name="connsiteX2" fmla="*/ 7895 w 377940"/>
              <a:gd name="connsiteY2" fmla="*/ 378047 h 378047"/>
              <a:gd name="connsiteX3" fmla="*/ 377941 w 377940"/>
              <a:gd name="connsiteY3" fmla="*/ 378047 h 378047"/>
              <a:gd name="connsiteX4" fmla="*/ 377941 w 377940"/>
              <a:gd name="connsiteY4" fmla="*/ 0 h 378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7940" h="378047">
                <a:moveTo>
                  <a:pt x="377941" y="0"/>
                </a:moveTo>
                <a:cubicBezTo>
                  <a:pt x="331840" y="0"/>
                  <a:pt x="189060" y="-95"/>
                  <a:pt x="43328" y="83249"/>
                </a:cubicBezTo>
                <a:cubicBezTo>
                  <a:pt x="11324" y="144113"/>
                  <a:pt x="-13251" y="258509"/>
                  <a:pt x="7895" y="378047"/>
                </a:cubicBezTo>
                <a:lnTo>
                  <a:pt x="377941" y="378047"/>
                </a:lnTo>
                <a:lnTo>
                  <a:pt x="377941" y="0"/>
                </a:lnTo>
                <a:close/>
              </a:path>
            </a:pathLst>
          </a:custGeom>
          <a:solidFill>
            <a:schemeClr val="accent4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8" name="Espace réservé du numéro de diapositive 5">
            <a:extLst>
              <a:ext uri="{FF2B5EF4-FFF2-40B4-BE49-F238E27FC236}">
                <a16:creationId xmlns:a16="http://schemas.microsoft.com/office/drawing/2014/main" id="{B14ADBA8-E873-1D12-77CC-FFD3281020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2096750" y="6696075"/>
            <a:ext cx="503238" cy="503237"/>
          </a:xfrm>
          <a:prstGeom prst="rect">
            <a:avLst/>
          </a:prstGeom>
        </p:spPr>
        <p:txBody>
          <a:bodyPr anchor="ctr"/>
          <a:lstStyle>
            <a:lvl1pPr>
              <a:defRPr sz="1200">
                <a:solidFill>
                  <a:schemeClr val="bg1"/>
                </a:solidFill>
              </a:defRPr>
            </a:lvl1pPr>
          </a:lstStyle>
          <a:p>
            <a:fld id="{5A1725D8-FDD7-4DE8-A9A0-8030FFF487A6}" type="slidenum">
              <a:rPr lang="fr-FR" smtClean="0"/>
              <a:pPr/>
              <a:t>‹#›</a:t>
            </a:fld>
            <a:endParaRPr lang="fr-FR"/>
          </a:p>
        </p:txBody>
      </p:sp>
      <p:pic>
        <p:nvPicPr>
          <p:cNvPr id="9" name="Graphique 8">
            <a:extLst>
              <a:ext uri="{FF2B5EF4-FFF2-40B4-BE49-F238E27FC236}">
                <a16:creationId xmlns:a16="http://schemas.microsoft.com/office/drawing/2014/main" id="{FAE452D0-CFEA-071B-A438-B601A5BDB2A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9753" y="411919"/>
            <a:ext cx="467520" cy="57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50816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 Shop - Slide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1EC8A97E-63E6-84C4-E923-EC0AEDB6DD4A}"/>
              </a:ext>
            </a:extLst>
          </p:cNvPr>
          <p:cNvSpPr/>
          <p:nvPr userDrawn="1"/>
        </p:nvSpPr>
        <p:spPr>
          <a:xfrm>
            <a:off x="503238" y="250824"/>
            <a:ext cx="11593512" cy="89999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Espace réservé du graphique SmartArt 3">
            <a:extLst>
              <a:ext uri="{FF2B5EF4-FFF2-40B4-BE49-F238E27FC236}">
                <a16:creationId xmlns:a16="http://schemas.microsoft.com/office/drawing/2014/main" id="{04887E61-1E01-2781-2679-80DC3B834E37}"/>
              </a:ext>
            </a:extLst>
          </p:cNvPr>
          <p:cNvSpPr>
            <a:spLocks noGrp="1"/>
          </p:cNvSpPr>
          <p:nvPr>
            <p:ph type="dgm" sz="quarter" idx="18"/>
          </p:nvPr>
        </p:nvSpPr>
        <p:spPr>
          <a:xfrm>
            <a:off x="503238" y="2954215"/>
            <a:ext cx="11591925" cy="3741860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3" name="Espace réservé du texte 4">
            <a:extLst>
              <a:ext uri="{FF2B5EF4-FFF2-40B4-BE49-F238E27FC236}">
                <a16:creationId xmlns:a16="http://schemas.microsoft.com/office/drawing/2014/main" id="{EEFFB8E6-525C-CC27-F63C-DE3FD7A889A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03238" y="1386674"/>
            <a:ext cx="11593512" cy="156486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BE9DC1A-1D04-931F-156C-55D56E15133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03308" y="250826"/>
            <a:ext cx="10793442" cy="899999"/>
          </a:xfrm>
        </p:spPr>
        <p:txBody>
          <a:bodyPr anchor="ctr"/>
          <a:lstStyle>
            <a:lvl1pPr>
              <a:defRPr/>
            </a:lvl1pPr>
          </a:lstStyle>
          <a:p>
            <a:r>
              <a:rPr lang="fr-FR"/>
              <a:t>Titre de la slide</a:t>
            </a:r>
            <a:endParaRPr lang="en-US"/>
          </a:p>
        </p:txBody>
      </p:sp>
      <p:sp>
        <p:nvSpPr>
          <p:cNvPr id="6" name="Graphique 15">
            <a:extLst>
              <a:ext uri="{FF2B5EF4-FFF2-40B4-BE49-F238E27FC236}">
                <a16:creationId xmlns:a16="http://schemas.microsoft.com/office/drawing/2014/main" id="{5F2989A1-BD16-27BE-AB37-7DFD3D845B41}"/>
              </a:ext>
            </a:extLst>
          </p:cNvPr>
          <p:cNvSpPr/>
          <p:nvPr userDrawn="1"/>
        </p:nvSpPr>
        <p:spPr>
          <a:xfrm>
            <a:off x="12096750" y="6698752"/>
            <a:ext cx="503238" cy="503238"/>
          </a:xfrm>
          <a:custGeom>
            <a:avLst/>
            <a:gdLst>
              <a:gd name="connsiteX0" fmla="*/ 377941 w 377940"/>
              <a:gd name="connsiteY0" fmla="*/ 0 h 378047"/>
              <a:gd name="connsiteX1" fmla="*/ 43328 w 377940"/>
              <a:gd name="connsiteY1" fmla="*/ 83249 h 378047"/>
              <a:gd name="connsiteX2" fmla="*/ 7895 w 377940"/>
              <a:gd name="connsiteY2" fmla="*/ 378047 h 378047"/>
              <a:gd name="connsiteX3" fmla="*/ 377941 w 377940"/>
              <a:gd name="connsiteY3" fmla="*/ 378047 h 378047"/>
              <a:gd name="connsiteX4" fmla="*/ 377941 w 377940"/>
              <a:gd name="connsiteY4" fmla="*/ 0 h 378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7940" h="378047">
                <a:moveTo>
                  <a:pt x="377941" y="0"/>
                </a:moveTo>
                <a:cubicBezTo>
                  <a:pt x="331840" y="0"/>
                  <a:pt x="189060" y="-95"/>
                  <a:pt x="43328" y="83249"/>
                </a:cubicBezTo>
                <a:cubicBezTo>
                  <a:pt x="11324" y="144113"/>
                  <a:pt x="-13251" y="258509"/>
                  <a:pt x="7895" y="378047"/>
                </a:cubicBezTo>
                <a:lnTo>
                  <a:pt x="377941" y="378047"/>
                </a:lnTo>
                <a:lnTo>
                  <a:pt x="377941" y="0"/>
                </a:lnTo>
                <a:close/>
              </a:path>
            </a:pathLst>
          </a:custGeom>
          <a:solidFill>
            <a:schemeClr val="accent4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8" name="Espace réservé du numéro de diapositive 5">
            <a:extLst>
              <a:ext uri="{FF2B5EF4-FFF2-40B4-BE49-F238E27FC236}">
                <a16:creationId xmlns:a16="http://schemas.microsoft.com/office/drawing/2014/main" id="{CA4706C0-198B-54DF-44BC-3878E41715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2096750" y="6696075"/>
            <a:ext cx="503238" cy="503237"/>
          </a:xfrm>
          <a:prstGeom prst="rect">
            <a:avLst/>
          </a:prstGeom>
        </p:spPr>
        <p:txBody>
          <a:bodyPr anchor="ctr"/>
          <a:lstStyle>
            <a:lvl1pPr>
              <a:defRPr sz="1200">
                <a:solidFill>
                  <a:schemeClr val="bg1"/>
                </a:solidFill>
              </a:defRPr>
            </a:lvl1pPr>
          </a:lstStyle>
          <a:p>
            <a:fld id="{5A1725D8-FDD7-4DE8-A9A0-8030FFF487A6}" type="slidenum">
              <a:rPr lang="fr-FR" smtClean="0"/>
              <a:pPr/>
              <a:t>‹#›</a:t>
            </a:fld>
            <a:endParaRPr lang="fr-FR"/>
          </a:p>
        </p:txBody>
      </p:sp>
      <p:pic>
        <p:nvPicPr>
          <p:cNvPr id="9" name="Graphique 8">
            <a:extLst>
              <a:ext uri="{FF2B5EF4-FFF2-40B4-BE49-F238E27FC236}">
                <a16:creationId xmlns:a16="http://schemas.microsoft.com/office/drawing/2014/main" id="{99FC34B0-70FD-035F-6DBF-BE2FCE81323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9753" y="411919"/>
            <a:ext cx="467520" cy="57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269714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 Shop - Slide cont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1EC8A97E-63E6-84C4-E923-EC0AEDB6DD4A}"/>
              </a:ext>
            </a:extLst>
          </p:cNvPr>
          <p:cNvSpPr/>
          <p:nvPr userDrawn="1"/>
        </p:nvSpPr>
        <p:spPr>
          <a:xfrm>
            <a:off x="503238" y="250824"/>
            <a:ext cx="11593512" cy="89999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FD193FCE-59D6-6AF5-D67B-7330F4021E67}"/>
              </a:ext>
            </a:extLst>
          </p:cNvPr>
          <p:cNvSpPr txBox="1"/>
          <p:nvPr userDrawn="1"/>
        </p:nvSpPr>
        <p:spPr>
          <a:xfrm>
            <a:off x="1303309" y="308408"/>
            <a:ext cx="10793442" cy="7848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fr-FR" sz="4500" b="1">
                <a:solidFill>
                  <a:schemeClr val="accent1"/>
                </a:solidFill>
              </a:rPr>
              <a:t>Nous contacter 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BBE27CD6-CA8B-CC6F-3B10-857CEBBE3CD9}"/>
              </a:ext>
            </a:extLst>
          </p:cNvPr>
          <p:cNvSpPr txBox="1"/>
          <p:nvPr userDrawn="1"/>
        </p:nvSpPr>
        <p:spPr>
          <a:xfrm>
            <a:off x="6299994" y="1595462"/>
            <a:ext cx="392509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1">
                <a:solidFill>
                  <a:schemeClr val="accent1"/>
                </a:solidFill>
              </a:rPr>
              <a:t>Clément Huard</a:t>
            </a:r>
          </a:p>
          <a:p>
            <a:r>
              <a:rPr lang="fr-FR" sz="1600"/>
              <a:t>Responsable commercial Nord</a:t>
            </a:r>
          </a:p>
          <a:p>
            <a:r>
              <a:rPr lang="fr-FR" sz="1600"/>
              <a:t>06 47 09 45 87</a:t>
            </a:r>
          </a:p>
          <a:p>
            <a:r>
              <a:rPr lang="fr-FR" sz="1600"/>
              <a:t>clement@clubvet.fr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FD39A655-428E-F5BB-192F-78108944A97E}"/>
              </a:ext>
            </a:extLst>
          </p:cNvPr>
          <p:cNvSpPr txBox="1"/>
          <p:nvPr userDrawn="1"/>
        </p:nvSpPr>
        <p:spPr>
          <a:xfrm>
            <a:off x="6317853" y="2898346"/>
            <a:ext cx="392509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1">
                <a:solidFill>
                  <a:schemeClr val="tx2"/>
                </a:solidFill>
              </a:rPr>
              <a:t>Alison </a:t>
            </a:r>
            <a:r>
              <a:rPr lang="fr-FR" sz="1600" b="1" err="1">
                <a:solidFill>
                  <a:schemeClr val="tx2"/>
                </a:solidFill>
              </a:rPr>
              <a:t>Bustos</a:t>
            </a:r>
            <a:endParaRPr lang="fr-FR" sz="1600" b="1">
              <a:solidFill>
                <a:schemeClr val="tx2"/>
              </a:solidFill>
            </a:endParaRPr>
          </a:p>
          <a:p>
            <a:r>
              <a:rPr lang="fr-FR" sz="1600"/>
              <a:t>Responsable commercial Sud-Ouest</a:t>
            </a:r>
          </a:p>
          <a:p>
            <a:r>
              <a:rPr lang="fr-FR" sz="1600"/>
              <a:t>07 86 79 23 99</a:t>
            </a:r>
          </a:p>
          <a:p>
            <a:r>
              <a:rPr lang="fr-FR" sz="1600"/>
              <a:t>alisson@clubvet.fr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845026F5-68C8-B4EB-0BB4-ADFD9256B77C}"/>
              </a:ext>
            </a:extLst>
          </p:cNvPr>
          <p:cNvSpPr txBox="1"/>
          <p:nvPr userDrawn="1"/>
        </p:nvSpPr>
        <p:spPr>
          <a:xfrm>
            <a:off x="6299994" y="4201230"/>
            <a:ext cx="392509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1">
                <a:solidFill>
                  <a:schemeClr val="accent4"/>
                </a:solidFill>
              </a:rPr>
              <a:t>Sacha Ducos</a:t>
            </a:r>
          </a:p>
          <a:p>
            <a:r>
              <a:rPr lang="fr-FR" sz="1600"/>
              <a:t>Responsable commercial Sud-Est</a:t>
            </a:r>
          </a:p>
          <a:p>
            <a:r>
              <a:rPr lang="fr-FR" sz="1600"/>
              <a:t>06 33 83 12 88</a:t>
            </a:r>
          </a:p>
          <a:p>
            <a:r>
              <a:rPr lang="fr-FR" sz="1600"/>
              <a:t>sacha@clubvet.fr</a:t>
            </a:r>
          </a:p>
        </p:txBody>
      </p:sp>
      <p:sp>
        <p:nvSpPr>
          <p:cNvPr id="21" name="Espace réservé pour une image  18">
            <a:extLst>
              <a:ext uri="{FF2B5EF4-FFF2-40B4-BE49-F238E27FC236}">
                <a16:creationId xmlns:a16="http://schemas.microsoft.com/office/drawing/2014/main" id="{81EA39E0-70C0-9FE0-6920-14D05AF435D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185280" y="5603851"/>
            <a:ext cx="904021" cy="1077218"/>
          </a:xfrm>
          <a:custGeom>
            <a:avLst/>
            <a:gdLst>
              <a:gd name="connsiteX0" fmla="*/ 1857401 w 3714734"/>
              <a:gd name="connsiteY0" fmla="*/ 1 h 4426427"/>
              <a:gd name="connsiteX1" fmla="*/ 3501403 w 3714734"/>
              <a:gd name="connsiteY1" fmla="*/ 487620 h 4426427"/>
              <a:gd name="connsiteX2" fmla="*/ 3501403 w 3714734"/>
              <a:gd name="connsiteY2" fmla="*/ 487711 h 4426427"/>
              <a:gd name="connsiteX3" fmla="*/ 1857401 w 3714734"/>
              <a:gd name="connsiteY3" fmla="*/ 4426427 h 4426427"/>
              <a:gd name="connsiteX4" fmla="*/ 213308 w 3714734"/>
              <a:gd name="connsiteY4" fmla="*/ 487620 h 4426427"/>
              <a:gd name="connsiteX5" fmla="*/ 1857401 w 3714734"/>
              <a:gd name="connsiteY5" fmla="*/ 1 h 4426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14734" h="4426427">
                <a:moveTo>
                  <a:pt x="1857401" y="1"/>
                </a:moveTo>
                <a:cubicBezTo>
                  <a:pt x="2083855" y="1"/>
                  <a:pt x="2785502" y="-725"/>
                  <a:pt x="3501403" y="487620"/>
                </a:cubicBezTo>
                <a:lnTo>
                  <a:pt x="3501403" y="487711"/>
                </a:lnTo>
                <a:cubicBezTo>
                  <a:pt x="3855791" y="1290361"/>
                  <a:pt x="4026398" y="3683151"/>
                  <a:pt x="1857401" y="4426427"/>
                </a:cubicBezTo>
                <a:cubicBezTo>
                  <a:pt x="-311596" y="3683060"/>
                  <a:pt x="-141079" y="1290270"/>
                  <a:pt x="213308" y="487620"/>
                </a:cubicBezTo>
                <a:cubicBezTo>
                  <a:pt x="929300" y="-725"/>
                  <a:pt x="1630947" y="1"/>
                  <a:pt x="1857401" y="1"/>
                </a:cubicBezTo>
                <a:close/>
              </a:path>
            </a:pathLst>
          </a:custGeom>
          <a:blipFill dpi="0" rotWithShape="1">
            <a:blip r:embed="rId2"/>
            <a:srcRect/>
            <a:stretch>
              <a:fillRect r="-20000"/>
            </a:stretch>
          </a:blipFill>
        </p:spPr>
        <p:txBody>
          <a:bodyPr wrap="square">
            <a:noAutofit/>
          </a:bodyPr>
          <a:lstStyle/>
          <a:p>
            <a:endParaRPr lang="fr-FR"/>
          </a:p>
        </p:txBody>
      </p:sp>
      <p:sp>
        <p:nvSpPr>
          <p:cNvPr id="27" name="Espace réservé du texte 7">
            <a:extLst>
              <a:ext uri="{FF2B5EF4-FFF2-40B4-BE49-F238E27FC236}">
                <a16:creationId xmlns:a16="http://schemas.microsoft.com/office/drawing/2014/main" id="{75D347AC-4CC0-416F-C2E1-DE28C21F0021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6299993" y="5603851"/>
            <a:ext cx="3917135" cy="290383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</a:lstStyle>
          <a:p>
            <a:r>
              <a:rPr lang="fr-FR"/>
              <a:t>Prénom Nom</a:t>
            </a:r>
          </a:p>
        </p:txBody>
      </p:sp>
      <p:sp>
        <p:nvSpPr>
          <p:cNvPr id="28" name="Espace réservé du texte 7">
            <a:extLst>
              <a:ext uri="{FF2B5EF4-FFF2-40B4-BE49-F238E27FC236}">
                <a16:creationId xmlns:a16="http://schemas.microsoft.com/office/drawing/2014/main" id="{36EC6160-A8DA-0F61-6A62-81F0F83C2E3C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6307952" y="5894234"/>
            <a:ext cx="3917135" cy="786835"/>
          </a:xfrm>
        </p:spPr>
        <p:txBody>
          <a:bodyPr/>
          <a:lstStyle>
            <a:lvl1pPr marL="0" indent="0">
              <a:buNone/>
              <a:defRPr sz="1600" b="0">
                <a:solidFill>
                  <a:schemeClr val="tx1"/>
                </a:solidFill>
              </a:defRPr>
            </a:lvl1pPr>
          </a:lstStyle>
          <a:p>
            <a:r>
              <a:rPr lang="fr-FR"/>
              <a:t>Poste et contact</a:t>
            </a:r>
          </a:p>
        </p:txBody>
      </p:sp>
      <p:sp>
        <p:nvSpPr>
          <p:cNvPr id="31" name="Graphique 22">
            <a:extLst>
              <a:ext uri="{FF2B5EF4-FFF2-40B4-BE49-F238E27FC236}">
                <a16:creationId xmlns:a16="http://schemas.microsoft.com/office/drawing/2014/main" id="{69165B17-0DA2-A2CF-8DE7-8D33D5E54A66}"/>
              </a:ext>
            </a:extLst>
          </p:cNvPr>
          <p:cNvSpPr/>
          <p:nvPr/>
        </p:nvSpPr>
        <p:spPr>
          <a:xfrm>
            <a:off x="5179839" y="1595461"/>
            <a:ext cx="908877" cy="1076246"/>
          </a:xfrm>
          <a:custGeom>
            <a:avLst/>
            <a:gdLst>
              <a:gd name="connsiteX0" fmla="*/ 856682 w 908877"/>
              <a:gd name="connsiteY0" fmla="*/ 118560 h 1076246"/>
              <a:gd name="connsiteX1" fmla="*/ 454447 w 908877"/>
              <a:gd name="connsiteY1" fmla="*/ 0 h 1076246"/>
              <a:gd name="connsiteX2" fmla="*/ 52190 w 908877"/>
              <a:gd name="connsiteY2" fmla="*/ 118560 h 1076246"/>
              <a:gd name="connsiteX3" fmla="*/ 454447 w 908877"/>
              <a:gd name="connsiteY3" fmla="*/ 1076247 h 1076246"/>
              <a:gd name="connsiteX4" fmla="*/ 856682 w 908877"/>
              <a:gd name="connsiteY4" fmla="*/ 118582 h 1076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8877" h="1076246">
                <a:moveTo>
                  <a:pt x="856682" y="118560"/>
                </a:moveTo>
                <a:cubicBezTo>
                  <a:pt x="681524" y="-177"/>
                  <a:pt x="509853" y="0"/>
                  <a:pt x="454447" y="0"/>
                </a:cubicBezTo>
                <a:cubicBezTo>
                  <a:pt x="399041" y="0"/>
                  <a:pt x="227370" y="-177"/>
                  <a:pt x="52190" y="118560"/>
                </a:cubicBezTo>
                <a:cubicBezTo>
                  <a:pt x="-34518" y="313718"/>
                  <a:pt x="-76238" y="895504"/>
                  <a:pt x="454447" y="1076247"/>
                </a:cubicBezTo>
                <a:cubicBezTo>
                  <a:pt x="985132" y="895526"/>
                  <a:pt x="943389" y="313740"/>
                  <a:pt x="856682" y="118582"/>
                </a:cubicBezTo>
              </a:path>
            </a:pathLst>
          </a:custGeom>
          <a:blipFill dpi="0" rotWithShape="1">
            <a:blip r:embed="rId2"/>
            <a:srcRect/>
            <a:stretch>
              <a:fillRect r="-20000"/>
            </a:stretch>
          </a:blipFill>
          <a:ln w="2196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32" name="Graphique 28">
            <a:extLst>
              <a:ext uri="{FF2B5EF4-FFF2-40B4-BE49-F238E27FC236}">
                <a16:creationId xmlns:a16="http://schemas.microsoft.com/office/drawing/2014/main" id="{E8C79A8B-116E-9F50-7E27-CF1E61291A00}"/>
              </a:ext>
            </a:extLst>
          </p:cNvPr>
          <p:cNvSpPr/>
          <p:nvPr/>
        </p:nvSpPr>
        <p:spPr>
          <a:xfrm>
            <a:off x="5179839" y="2898345"/>
            <a:ext cx="908877" cy="1076246"/>
          </a:xfrm>
          <a:custGeom>
            <a:avLst/>
            <a:gdLst>
              <a:gd name="connsiteX0" fmla="*/ 856682 w 908877"/>
              <a:gd name="connsiteY0" fmla="*/ 118560 h 1076246"/>
              <a:gd name="connsiteX1" fmla="*/ 454447 w 908877"/>
              <a:gd name="connsiteY1" fmla="*/ 0 h 1076246"/>
              <a:gd name="connsiteX2" fmla="*/ 52190 w 908877"/>
              <a:gd name="connsiteY2" fmla="*/ 118560 h 1076246"/>
              <a:gd name="connsiteX3" fmla="*/ 454447 w 908877"/>
              <a:gd name="connsiteY3" fmla="*/ 1076247 h 1076246"/>
              <a:gd name="connsiteX4" fmla="*/ 856682 w 908877"/>
              <a:gd name="connsiteY4" fmla="*/ 118582 h 1076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8877" h="1076246">
                <a:moveTo>
                  <a:pt x="856682" y="118560"/>
                </a:moveTo>
                <a:cubicBezTo>
                  <a:pt x="681524" y="-177"/>
                  <a:pt x="509853" y="0"/>
                  <a:pt x="454447" y="0"/>
                </a:cubicBezTo>
                <a:cubicBezTo>
                  <a:pt x="399041" y="0"/>
                  <a:pt x="227370" y="-177"/>
                  <a:pt x="52190" y="118560"/>
                </a:cubicBezTo>
                <a:cubicBezTo>
                  <a:pt x="-34518" y="313718"/>
                  <a:pt x="-76238" y="895504"/>
                  <a:pt x="454447" y="1076247"/>
                </a:cubicBezTo>
                <a:cubicBezTo>
                  <a:pt x="985132" y="895526"/>
                  <a:pt x="943389" y="313740"/>
                  <a:pt x="856682" y="118582"/>
                </a:cubicBezTo>
              </a:path>
            </a:pathLst>
          </a:custGeom>
          <a:blipFill dpi="0" rotWithShape="1">
            <a:blip r:embed="rId3"/>
            <a:srcRect/>
            <a:stretch>
              <a:fillRect l="-20000"/>
            </a:stretch>
          </a:blipFill>
          <a:ln w="2196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33" name="Graphique 29">
            <a:extLst>
              <a:ext uri="{FF2B5EF4-FFF2-40B4-BE49-F238E27FC236}">
                <a16:creationId xmlns:a16="http://schemas.microsoft.com/office/drawing/2014/main" id="{C772E60F-E4EE-32B1-24E7-6152E5F83DBD}"/>
              </a:ext>
            </a:extLst>
          </p:cNvPr>
          <p:cNvSpPr/>
          <p:nvPr/>
        </p:nvSpPr>
        <p:spPr>
          <a:xfrm>
            <a:off x="5179839" y="4201229"/>
            <a:ext cx="908877" cy="1076246"/>
          </a:xfrm>
          <a:custGeom>
            <a:avLst/>
            <a:gdLst>
              <a:gd name="connsiteX0" fmla="*/ 856682 w 908877"/>
              <a:gd name="connsiteY0" fmla="*/ 118560 h 1076246"/>
              <a:gd name="connsiteX1" fmla="*/ 454447 w 908877"/>
              <a:gd name="connsiteY1" fmla="*/ 0 h 1076246"/>
              <a:gd name="connsiteX2" fmla="*/ 52190 w 908877"/>
              <a:gd name="connsiteY2" fmla="*/ 118560 h 1076246"/>
              <a:gd name="connsiteX3" fmla="*/ 454447 w 908877"/>
              <a:gd name="connsiteY3" fmla="*/ 1076247 h 1076246"/>
              <a:gd name="connsiteX4" fmla="*/ 856682 w 908877"/>
              <a:gd name="connsiteY4" fmla="*/ 118582 h 1076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8877" h="1076246">
                <a:moveTo>
                  <a:pt x="856682" y="118560"/>
                </a:moveTo>
                <a:cubicBezTo>
                  <a:pt x="681524" y="-177"/>
                  <a:pt x="509853" y="0"/>
                  <a:pt x="454447" y="0"/>
                </a:cubicBezTo>
                <a:cubicBezTo>
                  <a:pt x="399041" y="0"/>
                  <a:pt x="227370" y="-177"/>
                  <a:pt x="52190" y="118560"/>
                </a:cubicBezTo>
                <a:cubicBezTo>
                  <a:pt x="-34518" y="313718"/>
                  <a:pt x="-76238" y="895504"/>
                  <a:pt x="454447" y="1076247"/>
                </a:cubicBezTo>
                <a:cubicBezTo>
                  <a:pt x="985132" y="895526"/>
                  <a:pt x="943389" y="313740"/>
                  <a:pt x="856682" y="118582"/>
                </a:cubicBezTo>
              </a:path>
            </a:pathLst>
          </a:custGeom>
          <a:blipFill>
            <a:blip r:embed="rId4"/>
            <a:stretch>
              <a:fillRect r="-20000"/>
            </a:stretch>
          </a:blipFill>
          <a:ln w="2196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4" name="Graphique 15">
            <a:extLst>
              <a:ext uri="{FF2B5EF4-FFF2-40B4-BE49-F238E27FC236}">
                <a16:creationId xmlns:a16="http://schemas.microsoft.com/office/drawing/2014/main" id="{CD9433C0-6A6A-5E6D-ECE2-E3B3DC1247F6}"/>
              </a:ext>
            </a:extLst>
          </p:cNvPr>
          <p:cNvSpPr/>
          <p:nvPr userDrawn="1"/>
        </p:nvSpPr>
        <p:spPr>
          <a:xfrm>
            <a:off x="12096750" y="6698752"/>
            <a:ext cx="503238" cy="503238"/>
          </a:xfrm>
          <a:custGeom>
            <a:avLst/>
            <a:gdLst>
              <a:gd name="connsiteX0" fmla="*/ 377941 w 377940"/>
              <a:gd name="connsiteY0" fmla="*/ 0 h 378047"/>
              <a:gd name="connsiteX1" fmla="*/ 43328 w 377940"/>
              <a:gd name="connsiteY1" fmla="*/ 83249 h 378047"/>
              <a:gd name="connsiteX2" fmla="*/ 7895 w 377940"/>
              <a:gd name="connsiteY2" fmla="*/ 378047 h 378047"/>
              <a:gd name="connsiteX3" fmla="*/ 377941 w 377940"/>
              <a:gd name="connsiteY3" fmla="*/ 378047 h 378047"/>
              <a:gd name="connsiteX4" fmla="*/ 377941 w 377940"/>
              <a:gd name="connsiteY4" fmla="*/ 0 h 378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7940" h="378047">
                <a:moveTo>
                  <a:pt x="377941" y="0"/>
                </a:moveTo>
                <a:cubicBezTo>
                  <a:pt x="331840" y="0"/>
                  <a:pt x="189060" y="-95"/>
                  <a:pt x="43328" y="83249"/>
                </a:cubicBezTo>
                <a:cubicBezTo>
                  <a:pt x="11324" y="144113"/>
                  <a:pt x="-13251" y="258509"/>
                  <a:pt x="7895" y="378047"/>
                </a:cubicBezTo>
                <a:lnTo>
                  <a:pt x="377941" y="378047"/>
                </a:lnTo>
                <a:lnTo>
                  <a:pt x="377941" y="0"/>
                </a:lnTo>
                <a:close/>
              </a:path>
            </a:pathLst>
          </a:custGeom>
          <a:solidFill>
            <a:schemeClr val="accent4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B7629D4-D39F-3B73-D9C2-8924188B02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2096750" y="6696075"/>
            <a:ext cx="503238" cy="503237"/>
          </a:xfrm>
          <a:prstGeom prst="rect">
            <a:avLst/>
          </a:prstGeom>
        </p:spPr>
        <p:txBody>
          <a:bodyPr anchor="ctr"/>
          <a:lstStyle>
            <a:lvl1pPr>
              <a:defRPr sz="1200">
                <a:solidFill>
                  <a:schemeClr val="bg1"/>
                </a:solidFill>
              </a:defRPr>
            </a:lvl1pPr>
          </a:lstStyle>
          <a:p>
            <a:fld id="{5A1725D8-FDD7-4DE8-A9A0-8030FFF487A6}" type="slidenum">
              <a:rPr lang="fr-FR" smtClean="0"/>
              <a:pPr/>
              <a:t>‹#›</a:t>
            </a:fld>
            <a:endParaRPr lang="fr-FR"/>
          </a:p>
        </p:txBody>
      </p:sp>
      <p:pic>
        <p:nvPicPr>
          <p:cNvPr id="8" name="Graphique 7">
            <a:extLst>
              <a:ext uri="{FF2B5EF4-FFF2-40B4-BE49-F238E27FC236}">
                <a16:creationId xmlns:a16="http://schemas.microsoft.com/office/drawing/2014/main" id="{CCBA2896-436C-DA41-6962-0CB5E41EA83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69753" y="411919"/>
            <a:ext cx="467520" cy="576000"/>
          </a:xfrm>
          <a:prstGeom prst="rect">
            <a:avLst/>
          </a:prstGeom>
        </p:spPr>
      </p:pic>
      <p:pic>
        <p:nvPicPr>
          <p:cNvPr id="12" name="Graphique 11">
            <a:extLst>
              <a:ext uri="{FF2B5EF4-FFF2-40B4-BE49-F238E27FC236}">
                <a16:creationId xmlns:a16="http://schemas.microsoft.com/office/drawing/2014/main" id="{F8102532-B6E9-AF19-60C3-82225DEEAB8A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03238" y="1925832"/>
            <a:ext cx="3887787" cy="3869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773288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 Shop - Slide charte graphiq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1EC8A97E-63E6-84C4-E923-EC0AEDB6DD4A}"/>
              </a:ext>
            </a:extLst>
          </p:cNvPr>
          <p:cNvSpPr/>
          <p:nvPr userDrawn="1"/>
        </p:nvSpPr>
        <p:spPr>
          <a:xfrm>
            <a:off x="503238" y="250824"/>
            <a:ext cx="11593512" cy="89999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FD193FCE-59D6-6AF5-D67B-7330F4021E67}"/>
              </a:ext>
            </a:extLst>
          </p:cNvPr>
          <p:cNvSpPr txBox="1"/>
          <p:nvPr userDrawn="1"/>
        </p:nvSpPr>
        <p:spPr>
          <a:xfrm>
            <a:off x="1303308" y="308694"/>
            <a:ext cx="10793442" cy="7848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fr-FR" sz="4500" b="1">
                <a:solidFill>
                  <a:schemeClr val="accent1"/>
                </a:solidFill>
              </a:rPr>
              <a:t>Règles graphiques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845026F5-68C8-B4EB-0BB4-ADFD9256B77C}"/>
              </a:ext>
            </a:extLst>
          </p:cNvPr>
          <p:cNvSpPr txBox="1"/>
          <p:nvPr userDrawn="1"/>
        </p:nvSpPr>
        <p:spPr>
          <a:xfrm>
            <a:off x="498018" y="1350203"/>
            <a:ext cx="115935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0">
                <a:solidFill>
                  <a:schemeClr val="accent3"/>
                </a:solidFill>
              </a:rPr>
              <a:t>Slide à supprimer à la fin de votre document</a:t>
            </a:r>
            <a:endParaRPr lang="fr-FR" sz="1600" b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3FDD4661-7B91-AE08-C002-9EE360937994}"/>
              </a:ext>
            </a:extLst>
          </p:cNvPr>
          <p:cNvSpPr txBox="1"/>
          <p:nvPr userDrawn="1"/>
        </p:nvSpPr>
        <p:spPr>
          <a:xfrm>
            <a:off x="504826" y="1872900"/>
            <a:ext cx="57959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>
                <a:solidFill>
                  <a:schemeClr val="accent1"/>
                </a:solidFill>
              </a:rPr>
              <a:t>Couleur :</a:t>
            </a:r>
          </a:p>
        </p:txBody>
      </p:sp>
      <p:sp>
        <p:nvSpPr>
          <p:cNvPr id="17" name="Graphique 22">
            <a:extLst>
              <a:ext uri="{FF2B5EF4-FFF2-40B4-BE49-F238E27FC236}">
                <a16:creationId xmlns:a16="http://schemas.microsoft.com/office/drawing/2014/main" id="{F2570F96-80C0-ADAF-04B7-D4BE3CF2FF76}"/>
              </a:ext>
            </a:extLst>
          </p:cNvPr>
          <p:cNvSpPr/>
          <p:nvPr userDrawn="1"/>
        </p:nvSpPr>
        <p:spPr>
          <a:xfrm>
            <a:off x="498018" y="2520651"/>
            <a:ext cx="908877" cy="1076246"/>
          </a:xfrm>
          <a:custGeom>
            <a:avLst/>
            <a:gdLst>
              <a:gd name="connsiteX0" fmla="*/ 856682 w 908877"/>
              <a:gd name="connsiteY0" fmla="*/ 118560 h 1076246"/>
              <a:gd name="connsiteX1" fmla="*/ 454447 w 908877"/>
              <a:gd name="connsiteY1" fmla="*/ 0 h 1076246"/>
              <a:gd name="connsiteX2" fmla="*/ 52190 w 908877"/>
              <a:gd name="connsiteY2" fmla="*/ 118560 h 1076246"/>
              <a:gd name="connsiteX3" fmla="*/ 454447 w 908877"/>
              <a:gd name="connsiteY3" fmla="*/ 1076247 h 1076246"/>
              <a:gd name="connsiteX4" fmla="*/ 856682 w 908877"/>
              <a:gd name="connsiteY4" fmla="*/ 118582 h 1076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8877" h="1076246">
                <a:moveTo>
                  <a:pt x="856682" y="118560"/>
                </a:moveTo>
                <a:cubicBezTo>
                  <a:pt x="681524" y="-177"/>
                  <a:pt x="509853" y="0"/>
                  <a:pt x="454447" y="0"/>
                </a:cubicBezTo>
                <a:cubicBezTo>
                  <a:pt x="399041" y="0"/>
                  <a:pt x="227370" y="-177"/>
                  <a:pt x="52190" y="118560"/>
                </a:cubicBezTo>
                <a:cubicBezTo>
                  <a:pt x="-34518" y="313718"/>
                  <a:pt x="-76238" y="895504"/>
                  <a:pt x="454447" y="1076247"/>
                </a:cubicBezTo>
                <a:cubicBezTo>
                  <a:pt x="985132" y="895526"/>
                  <a:pt x="943389" y="313740"/>
                  <a:pt x="856682" y="118582"/>
                </a:cubicBezTo>
              </a:path>
            </a:pathLst>
          </a:custGeom>
          <a:solidFill>
            <a:schemeClr val="accent1"/>
          </a:solidFill>
          <a:ln w="2196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CC8927E4-DBC2-D04A-D1FB-AEEF0868C8AD}"/>
              </a:ext>
            </a:extLst>
          </p:cNvPr>
          <p:cNvSpPr txBox="1"/>
          <p:nvPr userDrawn="1"/>
        </p:nvSpPr>
        <p:spPr>
          <a:xfrm>
            <a:off x="1580794" y="2519679"/>
            <a:ext cx="471999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1">
                <a:solidFill>
                  <a:schemeClr val="accent3"/>
                </a:solidFill>
              </a:rPr>
              <a:t>Le doré ClubVET</a:t>
            </a:r>
          </a:p>
          <a:p>
            <a:r>
              <a:rPr lang="fr-FR" sz="1600" b="0" i="0" u="none" strike="noStrike" baseline="0">
                <a:solidFill>
                  <a:srgbClr val="001F40"/>
                </a:solidFill>
                <a:latin typeface="Be Vietnam Pro" pitchFamily="2" charset="0"/>
              </a:rPr>
              <a:t>C’est la couleur principale de la marque. Elle doit représenter au moins 60% des couleurs utilisées et non de l’espace du support.</a:t>
            </a:r>
            <a:endParaRPr lang="fr-FR" sz="1600" b="1"/>
          </a:p>
        </p:txBody>
      </p:sp>
      <p:sp>
        <p:nvSpPr>
          <p:cNvPr id="21" name="Graphique 22">
            <a:extLst>
              <a:ext uri="{FF2B5EF4-FFF2-40B4-BE49-F238E27FC236}">
                <a16:creationId xmlns:a16="http://schemas.microsoft.com/office/drawing/2014/main" id="{8EB19A85-2D9E-4D1B-1DC4-B570C6E45AA1}"/>
              </a:ext>
            </a:extLst>
          </p:cNvPr>
          <p:cNvSpPr/>
          <p:nvPr userDrawn="1"/>
        </p:nvSpPr>
        <p:spPr>
          <a:xfrm>
            <a:off x="498018" y="3890857"/>
            <a:ext cx="908877" cy="1076246"/>
          </a:xfrm>
          <a:custGeom>
            <a:avLst/>
            <a:gdLst>
              <a:gd name="connsiteX0" fmla="*/ 856682 w 908877"/>
              <a:gd name="connsiteY0" fmla="*/ 118560 h 1076246"/>
              <a:gd name="connsiteX1" fmla="*/ 454447 w 908877"/>
              <a:gd name="connsiteY1" fmla="*/ 0 h 1076246"/>
              <a:gd name="connsiteX2" fmla="*/ 52190 w 908877"/>
              <a:gd name="connsiteY2" fmla="*/ 118560 h 1076246"/>
              <a:gd name="connsiteX3" fmla="*/ 454447 w 908877"/>
              <a:gd name="connsiteY3" fmla="*/ 1076247 h 1076246"/>
              <a:gd name="connsiteX4" fmla="*/ 856682 w 908877"/>
              <a:gd name="connsiteY4" fmla="*/ 118582 h 1076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8877" h="1076246">
                <a:moveTo>
                  <a:pt x="856682" y="118560"/>
                </a:moveTo>
                <a:cubicBezTo>
                  <a:pt x="681524" y="-177"/>
                  <a:pt x="509853" y="0"/>
                  <a:pt x="454447" y="0"/>
                </a:cubicBezTo>
                <a:cubicBezTo>
                  <a:pt x="399041" y="0"/>
                  <a:pt x="227370" y="-177"/>
                  <a:pt x="52190" y="118560"/>
                </a:cubicBezTo>
                <a:cubicBezTo>
                  <a:pt x="-34518" y="313718"/>
                  <a:pt x="-76238" y="895504"/>
                  <a:pt x="454447" y="1076247"/>
                </a:cubicBezTo>
                <a:cubicBezTo>
                  <a:pt x="985132" y="895526"/>
                  <a:pt x="943389" y="313740"/>
                  <a:pt x="856682" y="118582"/>
                </a:cubicBezTo>
              </a:path>
            </a:pathLst>
          </a:custGeom>
          <a:solidFill>
            <a:schemeClr val="tx2"/>
          </a:solidFill>
          <a:ln w="2196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A2036049-DFEA-7759-B90B-5D256031E37F}"/>
              </a:ext>
            </a:extLst>
          </p:cNvPr>
          <p:cNvSpPr txBox="1"/>
          <p:nvPr userDrawn="1"/>
        </p:nvSpPr>
        <p:spPr>
          <a:xfrm>
            <a:off x="1580794" y="3889885"/>
            <a:ext cx="471999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1">
                <a:solidFill>
                  <a:schemeClr val="accent3"/>
                </a:solidFill>
              </a:rPr>
              <a:t>Le bleu ClubVET :</a:t>
            </a:r>
          </a:p>
          <a:p>
            <a:r>
              <a:rPr lang="fr-FR" sz="1600" b="0" i="0" u="none" strike="noStrike" baseline="0">
                <a:solidFill>
                  <a:srgbClr val="001F40"/>
                </a:solidFill>
                <a:latin typeface="Be Vietnam Pro" pitchFamily="2" charset="0"/>
              </a:rPr>
              <a:t>C’est la couleur qui accompagne le doré. Elle doit représenter au moins 20% de n’importe quel support.</a:t>
            </a:r>
            <a:endParaRPr lang="fr-FR" sz="1600" b="1"/>
          </a:p>
        </p:txBody>
      </p:sp>
      <p:sp>
        <p:nvSpPr>
          <p:cNvPr id="28" name="Graphique 22">
            <a:extLst>
              <a:ext uri="{FF2B5EF4-FFF2-40B4-BE49-F238E27FC236}">
                <a16:creationId xmlns:a16="http://schemas.microsoft.com/office/drawing/2014/main" id="{763DA8EB-40BE-632B-5B7E-6EEACEEB44E0}"/>
              </a:ext>
            </a:extLst>
          </p:cNvPr>
          <p:cNvSpPr/>
          <p:nvPr userDrawn="1"/>
        </p:nvSpPr>
        <p:spPr>
          <a:xfrm>
            <a:off x="497224" y="5261063"/>
            <a:ext cx="908877" cy="1076246"/>
          </a:xfrm>
          <a:custGeom>
            <a:avLst/>
            <a:gdLst>
              <a:gd name="connsiteX0" fmla="*/ 856682 w 908877"/>
              <a:gd name="connsiteY0" fmla="*/ 118560 h 1076246"/>
              <a:gd name="connsiteX1" fmla="*/ 454447 w 908877"/>
              <a:gd name="connsiteY1" fmla="*/ 0 h 1076246"/>
              <a:gd name="connsiteX2" fmla="*/ 52190 w 908877"/>
              <a:gd name="connsiteY2" fmla="*/ 118560 h 1076246"/>
              <a:gd name="connsiteX3" fmla="*/ 454447 w 908877"/>
              <a:gd name="connsiteY3" fmla="*/ 1076247 h 1076246"/>
              <a:gd name="connsiteX4" fmla="*/ 856682 w 908877"/>
              <a:gd name="connsiteY4" fmla="*/ 118582 h 1076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8877" h="1076246">
                <a:moveTo>
                  <a:pt x="856682" y="118560"/>
                </a:moveTo>
                <a:cubicBezTo>
                  <a:pt x="681524" y="-177"/>
                  <a:pt x="509853" y="0"/>
                  <a:pt x="454447" y="0"/>
                </a:cubicBezTo>
                <a:cubicBezTo>
                  <a:pt x="399041" y="0"/>
                  <a:pt x="227370" y="-177"/>
                  <a:pt x="52190" y="118560"/>
                </a:cubicBezTo>
                <a:cubicBezTo>
                  <a:pt x="-34518" y="313718"/>
                  <a:pt x="-76238" y="895504"/>
                  <a:pt x="454447" y="1076247"/>
                </a:cubicBezTo>
                <a:cubicBezTo>
                  <a:pt x="985132" y="895526"/>
                  <a:pt x="943389" y="313740"/>
                  <a:pt x="856682" y="118582"/>
                </a:cubicBezTo>
              </a:path>
            </a:pathLst>
          </a:custGeom>
          <a:solidFill>
            <a:schemeClr val="tx1"/>
          </a:solidFill>
          <a:ln w="2196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4DF01A73-02FF-0A38-D1E3-9EC987DC7B65}"/>
              </a:ext>
            </a:extLst>
          </p:cNvPr>
          <p:cNvSpPr txBox="1"/>
          <p:nvPr userDrawn="1"/>
        </p:nvSpPr>
        <p:spPr>
          <a:xfrm>
            <a:off x="1580000" y="5260091"/>
            <a:ext cx="47199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1">
                <a:solidFill>
                  <a:schemeClr val="accent3"/>
                </a:solidFill>
              </a:rPr>
              <a:t>Le bleu nuit ClubVET :</a:t>
            </a:r>
          </a:p>
          <a:p>
            <a:r>
              <a:rPr lang="fr-FR" sz="1600" b="0" i="0" u="none" strike="noStrike" baseline="0">
                <a:solidFill>
                  <a:srgbClr val="001F40"/>
                </a:solidFill>
                <a:latin typeface="Be Vietnam Pro" pitchFamily="2" charset="0"/>
              </a:rPr>
              <a:t>C’est le bleu ClubVet avec 70% de noir. Elle doit représenter au moins 10% des visuels.</a:t>
            </a:r>
          </a:p>
          <a:p>
            <a:r>
              <a:rPr lang="fr-FR" sz="1600" b="0" i="0" u="none" strike="noStrike" baseline="0">
                <a:solidFill>
                  <a:srgbClr val="001F40"/>
                </a:solidFill>
                <a:latin typeface="Be Vietnam Pro" pitchFamily="2" charset="0"/>
              </a:rPr>
              <a:t>Par exemple, sur des titres et des paragraphes.</a:t>
            </a:r>
            <a:endParaRPr lang="fr-FR" sz="1600" b="1"/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25143CF2-1377-B6AD-F8F3-56438203D66E}"/>
              </a:ext>
            </a:extLst>
          </p:cNvPr>
          <p:cNvSpPr txBox="1"/>
          <p:nvPr userDrawn="1"/>
        </p:nvSpPr>
        <p:spPr>
          <a:xfrm>
            <a:off x="6300788" y="1334966"/>
            <a:ext cx="57959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>
                <a:solidFill>
                  <a:schemeClr val="accent1"/>
                </a:solidFill>
              </a:rPr>
              <a:t>Typographie :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4752828C-61DE-C25F-E46C-3124B87BD94D}"/>
              </a:ext>
            </a:extLst>
          </p:cNvPr>
          <p:cNvSpPr txBox="1"/>
          <p:nvPr userDrawn="1"/>
        </p:nvSpPr>
        <p:spPr>
          <a:xfrm>
            <a:off x="6290348" y="2320522"/>
            <a:ext cx="58011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1">
                <a:solidFill>
                  <a:schemeClr val="accent3"/>
                </a:solidFill>
              </a:rPr>
              <a:t>Les sous titres sont en 16pt en gras</a:t>
            </a:r>
          </a:p>
          <a:p>
            <a:r>
              <a:rPr lang="fr-FR" sz="1600" b="0" i="0" u="none" strike="noStrike" baseline="0">
                <a:solidFill>
                  <a:srgbClr val="001F40"/>
                </a:solidFill>
                <a:latin typeface="Be Vietnam Pro" pitchFamily="2" charset="0"/>
              </a:rPr>
              <a:t>Le texte de paragraphe est en 16pt.</a:t>
            </a:r>
          </a:p>
          <a:p>
            <a:r>
              <a:rPr lang="fr-FR" sz="1600" b="0" i="0" u="none" strike="noStrike" baseline="0">
                <a:solidFill>
                  <a:srgbClr val="001F40"/>
                </a:solidFill>
                <a:latin typeface="Be Vietnam Pro" pitchFamily="2" charset="0"/>
              </a:rPr>
              <a:t>Récupérez ce paragraphe pour les niveaux :</a:t>
            </a:r>
            <a:endParaRPr lang="fr-FR" sz="1600" b="1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7A5BA8D0-5BAD-F5E5-272E-424557AA49E1}"/>
              </a:ext>
            </a:extLst>
          </p:cNvPr>
          <p:cNvSpPr txBox="1"/>
          <p:nvPr userDrawn="1"/>
        </p:nvSpPr>
        <p:spPr>
          <a:xfrm>
            <a:off x="6300788" y="1738131"/>
            <a:ext cx="57959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>
                <a:solidFill>
                  <a:schemeClr val="accent1"/>
                </a:solidFill>
              </a:rPr>
              <a:t>Les titres sont en 24pt  en gras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A28853F3-FD81-E337-E123-A34BB14F57E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16488" y="5201649"/>
            <a:ext cx="1503431" cy="1842915"/>
          </a:xfrm>
          <a:prstGeom prst="rect">
            <a:avLst/>
          </a:prstGeom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05827588-F4BD-81C6-69C7-2F21806EC2A1}"/>
              </a:ext>
            </a:extLst>
          </p:cNvPr>
          <p:cNvSpPr txBox="1"/>
          <p:nvPr userDrawn="1"/>
        </p:nvSpPr>
        <p:spPr>
          <a:xfrm>
            <a:off x="6291552" y="5224918"/>
            <a:ext cx="347759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600" b="0" i="0" u="none" strike="noStrike" baseline="0">
                <a:solidFill>
                  <a:srgbClr val="001F40"/>
                </a:solidFill>
                <a:latin typeface="+mn-lt"/>
              </a:rPr>
              <a:t>Vous pouvez également changer le style des puces :</a:t>
            </a:r>
            <a:endParaRPr lang="fr-FR" sz="1600" b="1">
              <a:latin typeface="+mn-lt"/>
            </a:endParaRPr>
          </a:p>
        </p:txBody>
      </p:sp>
      <p:sp>
        <p:nvSpPr>
          <p:cNvPr id="4" name="Espace réservé du texte 4">
            <a:extLst>
              <a:ext uri="{FF2B5EF4-FFF2-40B4-BE49-F238E27FC236}">
                <a16:creationId xmlns:a16="http://schemas.microsoft.com/office/drawing/2014/main" id="{4FB09281-4FDF-07B7-900F-72A973E2B27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304420" y="3241305"/>
            <a:ext cx="5797550" cy="20193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9" name="Graphique 15">
            <a:extLst>
              <a:ext uri="{FF2B5EF4-FFF2-40B4-BE49-F238E27FC236}">
                <a16:creationId xmlns:a16="http://schemas.microsoft.com/office/drawing/2014/main" id="{11FB8371-D4DE-6FF3-C095-D20614CCA4F4}"/>
              </a:ext>
            </a:extLst>
          </p:cNvPr>
          <p:cNvSpPr/>
          <p:nvPr userDrawn="1"/>
        </p:nvSpPr>
        <p:spPr>
          <a:xfrm>
            <a:off x="12096750" y="6698752"/>
            <a:ext cx="503238" cy="503238"/>
          </a:xfrm>
          <a:custGeom>
            <a:avLst/>
            <a:gdLst>
              <a:gd name="connsiteX0" fmla="*/ 377941 w 377940"/>
              <a:gd name="connsiteY0" fmla="*/ 0 h 378047"/>
              <a:gd name="connsiteX1" fmla="*/ 43328 w 377940"/>
              <a:gd name="connsiteY1" fmla="*/ 83249 h 378047"/>
              <a:gd name="connsiteX2" fmla="*/ 7895 w 377940"/>
              <a:gd name="connsiteY2" fmla="*/ 378047 h 378047"/>
              <a:gd name="connsiteX3" fmla="*/ 377941 w 377940"/>
              <a:gd name="connsiteY3" fmla="*/ 378047 h 378047"/>
              <a:gd name="connsiteX4" fmla="*/ 377941 w 377940"/>
              <a:gd name="connsiteY4" fmla="*/ 0 h 378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7940" h="378047">
                <a:moveTo>
                  <a:pt x="377941" y="0"/>
                </a:moveTo>
                <a:cubicBezTo>
                  <a:pt x="331840" y="0"/>
                  <a:pt x="189060" y="-95"/>
                  <a:pt x="43328" y="83249"/>
                </a:cubicBezTo>
                <a:cubicBezTo>
                  <a:pt x="11324" y="144113"/>
                  <a:pt x="-13251" y="258509"/>
                  <a:pt x="7895" y="378047"/>
                </a:cubicBezTo>
                <a:lnTo>
                  <a:pt x="377941" y="378047"/>
                </a:lnTo>
                <a:lnTo>
                  <a:pt x="377941" y="0"/>
                </a:lnTo>
                <a:close/>
              </a:path>
            </a:pathLst>
          </a:custGeom>
          <a:solidFill>
            <a:schemeClr val="accent4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12" name="Espace réservé du numéro de diapositive 5">
            <a:extLst>
              <a:ext uri="{FF2B5EF4-FFF2-40B4-BE49-F238E27FC236}">
                <a16:creationId xmlns:a16="http://schemas.microsoft.com/office/drawing/2014/main" id="{4643DB17-E701-8477-9375-D00678E6CB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2096750" y="6696075"/>
            <a:ext cx="503238" cy="503237"/>
          </a:xfrm>
          <a:prstGeom prst="rect">
            <a:avLst/>
          </a:prstGeom>
        </p:spPr>
        <p:txBody>
          <a:bodyPr anchor="ctr"/>
          <a:lstStyle>
            <a:lvl1pPr>
              <a:defRPr sz="1200">
                <a:solidFill>
                  <a:schemeClr val="bg1"/>
                </a:solidFill>
              </a:defRPr>
            </a:lvl1pPr>
          </a:lstStyle>
          <a:p>
            <a:fld id="{5A1725D8-FDD7-4DE8-A9A0-8030FFF487A6}" type="slidenum">
              <a:rPr lang="fr-FR" smtClean="0"/>
              <a:pPr/>
              <a:t>‹#›</a:t>
            </a:fld>
            <a:endParaRPr lang="fr-FR"/>
          </a:p>
        </p:txBody>
      </p:sp>
      <p:pic>
        <p:nvPicPr>
          <p:cNvPr id="13" name="Graphique 12">
            <a:extLst>
              <a:ext uri="{FF2B5EF4-FFF2-40B4-BE49-F238E27FC236}">
                <a16:creationId xmlns:a16="http://schemas.microsoft.com/office/drawing/2014/main" id="{94C51184-A18E-2DB3-B546-F1B9D83C110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69753" y="411919"/>
            <a:ext cx="467520" cy="57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285388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 Shop - Slide de f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que 1">
            <a:extLst>
              <a:ext uri="{FF2B5EF4-FFF2-40B4-BE49-F238E27FC236}">
                <a16:creationId xmlns:a16="http://schemas.microsoft.com/office/drawing/2014/main" id="{694514DD-263D-7F57-83CE-7910EC71FFA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075958" y="2405443"/>
            <a:ext cx="2215385" cy="21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8345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ubVET - Slide notre histo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1EC8A97E-63E6-84C4-E923-EC0AEDB6DD4A}"/>
              </a:ext>
            </a:extLst>
          </p:cNvPr>
          <p:cNvSpPr/>
          <p:nvPr userDrawn="1"/>
        </p:nvSpPr>
        <p:spPr>
          <a:xfrm>
            <a:off x="503238" y="250824"/>
            <a:ext cx="11593512" cy="899999"/>
          </a:xfrm>
          <a:prstGeom prst="roundRect">
            <a:avLst/>
          </a:prstGeom>
          <a:solidFill>
            <a:srgbClr val="F7EE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9" name="Graphique 8">
            <a:extLst>
              <a:ext uri="{FF2B5EF4-FFF2-40B4-BE49-F238E27FC236}">
                <a16:creationId xmlns:a16="http://schemas.microsoft.com/office/drawing/2014/main" id="{FD26915D-F843-2A19-DEE5-6E6FA277F2F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9273" y="413732"/>
            <a:ext cx="468000" cy="574186"/>
          </a:xfrm>
          <a:prstGeom prst="rect">
            <a:avLst/>
          </a:prstGeom>
        </p:spPr>
      </p:pic>
      <p:sp>
        <p:nvSpPr>
          <p:cNvPr id="10" name="Graphique 15">
            <a:extLst>
              <a:ext uri="{FF2B5EF4-FFF2-40B4-BE49-F238E27FC236}">
                <a16:creationId xmlns:a16="http://schemas.microsoft.com/office/drawing/2014/main" id="{8CD077D4-61A3-7088-DEF4-2B5D2F9750C4}"/>
              </a:ext>
            </a:extLst>
          </p:cNvPr>
          <p:cNvSpPr/>
          <p:nvPr userDrawn="1"/>
        </p:nvSpPr>
        <p:spPr>
          <a:xfrm>
            <a:off x="12096750" y="6698752"/>
            <a:ext cx="503238" cy="503238"/>
          </a:xfrm>
          <a:custGeom>
            <a:avLst/>
            <a:gdLst>
              <a:gd name="connsiteX0" fmla="*/ 377941 w 377940"/>
              <a:gd name="connsiteY0" fmla="*/ 0 h 378047"/>
              <a:gd name="connsiteX1" fmla="*/ 43328 w 377940"/>
              <a:gd name="connsiteY1" fmla="*/ 83249 h 378047"/>
              <a:gd name="connsiteX2" fmla="*/ 7895 w 377940"/>
              <a:gd name="connsiteY2" fmla="*/ 378047 h 378047"/>
              <a:gd name="connsiteX3" fmla="*/ 377941 w 377940"/>
              <a:gd name="connsiteY3" fmla="*/ 378047 h 378047"/>
              <a:gd name="connsiteX4" fmla="*/ 377941 w 377940"/>
              <a:gd name="connsiteY4" fmla="*/ 0 h 378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7940" h="378047">
                <a:moveTo>
                  <a:pt x="377941" y="0"/>
                </a:moveTo>
                <a:cubicBezTo>
                  <a:pt x="331840" y="0"/>
                  <a:pt x="189060" y="-95"/>
                  <a:pt x="43328" y="83249"/>
                </a:cubicBezTo>
                <a:cubicBezTo>
                  <a:pt x="11324" y="144113"/>
                  <a:pt x="-13251" y="258509"/>
                  <a:pt x="7895" y="378047"/>
                </a:cubicBezTo>
                <a:lnTo>
                  <a:pt x="377941" y="378047"/>
                </a:lnTo>
                <a:lnTo>
                  <a:pt x="377941" y="0"/>
                </a:lnTo>
                <a:close/>
              </a:path>
            </a:pathLst>
          </a:custGeom>
          <a:solidFill>
            <a:srgbClr val="D7A900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11" name="Espace réservé du numéro de diapositive 5">
            <a:extLst>
              <a:ext uri="{FF2B5EF4-FFF2-40B4-BE49-F238E27FC236}">
                <a16:creationId xmlns:a16="http://schemas.microsoft.com/office/drawing/2014/main" id="{85D06804-F7C1-D5AC-3554-9A8439E271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2096750" y="6696075"/>
            <a:ext cx="503238" cy="503237"/>
          </a:xfrm>
          <a:prstGeom prst="rect">
            <a:avLst/>
          </a:prstGeom>
        </p:spPr>
        <p:txBody>
          <a:bodyPr anchor="ctr"/>
          <a:lstStyle>
            <a:lvl1pPr>
              <a:defRPr sz="1200">
                <a:solidFill>
                  <a:schemeClr val="bg1"/>
                </a:solidFill>
              </a:defRPr>
            </a:lvl1pPr>
          </a:lstStyle>
          <a:p>
            <a:fld id="{5A1725D8-FDD7-4DE8-A9A0-8030FFF487A6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5A71E813-55F9-0EF9-2231-1D3FA911ABE3}"/>
              </a:ext>
            </a:extLst>
          </p:cNvPr>
          <p:cNvSpPr txBox="1"/>
          <p:nvPr userDrawn="1"/>
        </p:nvSpPr>
        <p:spPr>
          <a:xfrm>
            <a:off x="1303309" y="316426"/>
            <a:ext cx="10793442" cy="7848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fr-FR" sz="4500" b="1">
                <a:solidFill>
                  <a:schemeClr val="tx2"/>
                </a:solidFill>
              </a:rPr>
              <a:t>ClubVET, notre histoire 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1E5C1AA9-2F0D-2D96-705C-75AB2C72E1F4}"/>
              </a:ext>
            </a:extLst>
          </p:cNvPr>
          <p:cNvSpPr txBox="1"/>
          <p:nvPr userDrawn="1"/>
        </p:nvSpPr>
        <p:spPr>
          <a:xfrm>
            <a:off x="503238" y="1407788"/>
            <a:ext cx="115935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0">
                <a:solidFill>
                  <a:schemeClr val="accent3"/>
                </a:solidFill>
              </a:rPr>
              <a:t>Contenu à récupérer</a:t>
            </a:r>
            <a:endParaRPr lang="fr-FR" sz="1600" b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04CDB32-B57B-5935-1326-A02DB256F367}"/>
              </a:ext>
            </a:extLst>
          </p:cNvPr>
          <p:cNvSpPr/>
          <p:nvPr userDrawn="1"/>
        </p:nvSpPr>
        <p:spPr>
          <a:xfrm>
            <a:off x="0" y="6770255"/>
            <a:ext cx="11711709" cy="4290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0936095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 Web - Slide titre docu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3239" y="6079404"/>
            <a:ext cx="5796755" cy="616671"/>
          </a:xfrm>
        </p:spPr>
        <p:txBody>
          <a:bodyPr>
            <a:normAutofit/>
          </a:bodyPr>
          <a:lstStyle>
            <a:lvl1pPr marL="0" indent="0" algn="l">
              <a:buNone/>
              <a:defRPr sz="1600" b="0">
                <a:solidFill>
                  <a:schemeClr val="accent3"/>
                </a:solidFill>
                <a:latin typeface="+mn-lt"/>
              </a:defRPr>
            </a:lvl1pPr>
            <a:lvl2pPr marL="472516" indent="0" algn="ctr">
              <a:buNone/>
              <a:defRPr sz="2067"/>
            </a:lvl2pPr>
            <a:lvl3pPr marL="945032" indent="0" algn="ctr">
              <a:buNone/>
              <a:defRPr sz="1860"/>
            </a:lvl3pPr>
            <a:lvl4pPr marL="1417549" indent="0" algn="ctr">
              <a:buNone/>
              <a:defRPr sz="1654"/>
            </a:lvl4pPr>
            <a:lvl5pPr marL="1890065" indent="0" algn="ctr">
              <a:buNone/>
              <a:defRPr sz="1654"/>
            </a:lvl5pPr>
            <a:lvl6pPr marL="2362581" indent="0" algn="ctr">
              <a:buNone/>
              <a:defRPr sz="1654"/>
            </a:lvl6pPr>
            <a:lvl7pPr marL="2835097" indent="0" algn="ctr">
              <a:buNone/>
              <a:defRPr sz="1654"/>
            </a:lvl7pPr>
            <a:lvl8pPr marL="3307613" indent="0" algn="ctr">
              <a:buNone/>
              <a:defRPr sz="1654"/>
            </a:lvl8pPr>
            <a:lvl9pPr marL="3780130" indent="0" algn="ctr">
              <a:buNone/>
              <a:defRPr sz="1654"/>
            </a:lvl9pPr>
          </a:lstStyle>
          <a:p>
            <a:r>
              <a:rPr lang="fr-FR"/>
              <a:t>Modifiez le style des sous-titres du masque</a:t>
            </a:r>
            <a:endParaRPr lang="en-US"/>
          </a:p>
        </p:txBody>
      </p:sp>
      <p:sp>
        <p:nvSpPr>
          <p:cNvPr id="9" name="Espace réservé pour une image  3">
            <a:extLst>
              <a:ext uri="{FF2B5EF4-FFF2-40B4-BE49-F238E27FC236}">
                <a16:creationId xmlns:a16="http://schemas.microsoft.com/office/drawing/2014/main" id="{0CFF01AA-80F6-004D-03BD-8117859FDD3F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642774" y="503236"/>
            <a:ext cx="5197137" cy="6192839"/>
          </a:xfrm>
          <a:custGeom>
            <a:avLst/>
            <a:gdLst>
              <a:gd name="connsiteX0" fmla="*/ 1857401 w 3714734"/>
              <a:gd name="connsiteY0" fmla="*/ 1 h 4426427"/>
              <a:gd name="connsiteX1" fmla="*/ 3501403 w 3714734"/>
              <a:gd name="connsiteY1" fmla="*/ 487620 h 4426427"/>
              <a:gd name="connsiteX2" fmla="*/ 3501403 w 3714734"/>
              <a:gd name="connsiteY2" fmla="*/ 487711 h 4426427"/>
              <a:gd name="connsiteX3" fmla="*/ 1857401 w 3714734"/>
              <a:gd name="connsiteY3" fmla="*/ 4426427 h 4426427"/>
              <a:gd name="connsiteX4" fmla="*/ 213308 w 3714734"/>
              <a:gd name="connsiteY4" fmla="*/ 487620 h 4426427"/>
              <a:gd name="connsiteX5" fmla="*/ 1857401 w 3714734"/>
              <a:gd name="connsiteY5" fmla="*/ 1 h 4426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14734" h="4426427">
                <a:moveTo>
                  <a:pt x="1857401" y="1"/>
                </a:moveTo>
                <a:cubicBezTo>
                  <a:pt x="2083855" y="1"/>
                  <a:pt x="2785502" y="-725"/>
                  <a:pt x="3501403" y="487620"/>
                </a:cubicBezTo>
                <a:lnTo>
                  <a:pt x="3501403" y="487711"/>
                </a:lnTo>
                <a:cubicBezTo>
                  <a:pt x="3855791" y="1290361"/>
                  <a:pt x="4026398" y="3683151"/>
                  <a:pt x="1857401" y="4426427"/>
                </a:cubicBezTo>
                <a:cubicBezTo>
                  <a:pt x="-311596" y="3683060"/>
                  <a:pt x="-141079" y="1290270"/>
                  <a:pt x="213308" y="487620"/>
                </a:cubicBezTo>
                <a:cubicBezTo>
                  <a:pt x="929300" y="-725"/>
                  <a:pt x="1630947" y="1"/>
                  <a:pt x="1857401" y="1"/>
                </a:cubicBezTo>
                <a:close/>
              </a:path>
            </a:pathLst>
          </a:custGeom>
          <a:blipFill dpi="0" rotWithShape="1">
            <a:blip r:embed="rId2"/>
            <a:srcRect/>
            <a:stretch>
              <a:fillRect r="-80000"/>
            </a:stretch>
          </a:blipFill>
          <a:ln>
            <a:noFill/>
          </a:ln>
        </p:spPr>
        <p:txBody>
          <a:bodyPr wrap="square">
            <a:noAutofit/>
          </a:bodyPr>
          <a:lstStyle/>
          <a:p>
            <a:endParaRPr lang="fr-FR"/>
          </a:p>
        </p:txBody>
      </p:sp>
      <p:sp>
        <p:nvSpPr>
          <p:cNvPr id="10" name="Titre 9">
            <a:extLst>
              <a:ext uri="{FF2B5EF4-FFF2-40B4-BE49-F238E27FC236}">
                <a16:creationId xmlns:a16="http://schemas.microsoft.com/office/drawing/2014/main" id="{8A56E7C3-5284-B6CE-D1F1-1BE2536C61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3237" y="4413745"/>
            <a:ext cx="5797551" cy="1665659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pic>
        <p:nvPicPr>
          <p:cNvPr id="2" name="Graphique 1">
            <a:extLst>
              <a:ext uri="{FF2B5EF4-FFF2-40B4-BE49-F238E27FC236}">
                <a16:creationId xmlns:a16="http://schemas.microsoft.com/office/drawing/2014/main" id="{EBE634B8-A593-8B6A-6B6F-4D6D2FBAFAA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03237" y="250825"/>
            <a:ext cx="1440000" cy="177412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8A564C6-6CB1-84D7-1602-62FD4A92CC68}"/>
              </a:ext>
            </a:extLst>
          </p:cNvPr>
          <p:cNvSpPr/>
          <p:nvPr userDrawn="1"/>
        </p:nvSpPr>
        <p:spPr>
          <a:xfrm>
            <a:off x="0" y="6770255"/>
            <a:ext cx="12599988" cy="4290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582319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268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 Web - Slide sommair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 : coins arrondis 7">
            <a:extLst>
              <a:ext uri="{FF2B5EF4-FFF2-40B4-BE49-F238E27FC236}">
                <a16:creationId xmlns:a16="http://schemas.microsoft.com/office/drawing/2014/main" id="{234C9D97-36D1-10B3-6B74-E1B2DCC3D3AF}"/>
              </a:ext>
            </a:extLst>
          </p:cNvPr>
          <p:cNvSpPr/>
          <p:nvPr userDrawn="1"/>
        </p:nvSpPr>
        <p:spPr>
          <a:xfrm>
            <a:off x="503238" y="250825"/>
            <a:ext cx="11593512" cy="90000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Espace réservé du texte 30">
            <a:extLst>
              <a:ext uri="{FF2B5EF4-FFF2-40B4-BE49-F238E27FC236}">
                <a16:creationId xmlns:a16="http://schemas.microsoft.com/office/drawing/2014/main" id="{0A0513EA-BB2F-0B3D-817C-EAEB3BFB66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03238" y="1898651"/>
            <a:ext cx="3887787" cy="723970"/>
          </a:xfrm>
        </p:spPr>
        <p:txBody>
          <a:bodyPr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fr-FR"/>
              <a:t>0</a:t>
            </a:r>
          </a:p>
        </p:txBody>
      </p:sp>
      <p:sp>
        <p:nvSpPr>
          <p:cNvPr id="32" name="Espace réservé du texte 30">
            <a:extLst>
              <a:ext uri="{FF2B5EF4-FFF2-40B4-BE49-F238E27FC236}">
                <a16:creationId xmlns:a16="http://schemas.microsoft.com/office/drawing/2014/main" id="{82B7EF93-2E7C-5ABB-64A8-30B8BA8DE85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03238" y="2746960"/>
            <a:ext cx="3887787" cy="307738"/>
          </a:xfrm>
        </p:spPr>
        <p:txBody>
          <a:bodyPr>
            <a:normAutofit/>
          </a:bodyPr>
          <a:lstStyle>
            <a:lvl1pPr algn="ctr">
              <a:defRPr sz="1600" b="0">
                <a:solidFill>
                  <a:schemeClr val="accent3"/>
                </a:solidFill>
              </a:defRPr>
            </a:lvl1pPr>
          </a:lstStyle>
          <a:p>
            <a:pPr lvl="0"/>
            <a:r>
              <a:rPr lang="fr-FR"/>
              <a:t>Titre de l’intercalaire</a:t>
            </a:r>
          </a:p>
        </p:txBody>
      </p:sp>
      <p:sp>
        <p:nvSpPr>
          <p:cNvPr id="33" name="Espace réservé du texte 30">
            <a:extLst>
              <a:ext uri="{FF2B5EF4-FFF2-40B4-BE49-F238E27FC236}">
                <a16:creationId xmlns:a16="http://schemas.microsoft.com/office/drawing/2014/main" id="{2DBFE91C-0C49-F13B-07DD-D75E21A5BA5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391025" y="1898651"/>
            <a:ext cx="3887787" cy="723970"/>
          </a:xfrm>
        </p:spPr>
        <p:txBody>
          <a:bodyPr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fr-FR"/>
              <a:t>0</a:t>
            </a:r>
          </a:p>
        </p:txBody>
      </p:sp>
      <p:sp>
        <p:nvSpPr>
          <p:cNvPr id="34" name="Espace réservé du texte 30">
            <a:extLst>
              <a:ext uri="{FF2B5EF4-FFF2-40B4-BE49-F238E27FC236}">
                <a16:creationId xmlns:a16="http://schemas.microsoft.com/office/drawing/2014/main" id="{3C22A784-8B72-389D-7A45-1E8C423C355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391025" y="2746960"/>
            <a:ext cx="3887787" cy="307738"/>
          </a:xfrm>
        </p:spPr>
        <p:txBody>
          <a:bodyPr>
            <a:normAutofit/>
          </a:bodyPr>
          <a:lstStyle>
            <a:lvl1pPr algn="ctr">
              <a:defRPr sz="1600" b="0">
                <a:solidFill>
                  <a:schemeClr val="accent3"/>
                </a:solidFill>
              </a:defRPr>
            </a:lvl1pPr>
          </a:lstStyle>
          <a:p>
            <a:pPr lvl="0"/>
            <a:r>
              <a:rPr lang="fr-FR"/>
              <a:t>Titre de l’intercalaire</a:t>
            </a:r>
          </a:p>
        </p:txBody>
      </p:sp>
      <p:sp>
        <p:nvSpPr>
          <p:cNvPr id="35" name="Espace réservé du texte 30">
            <a:extLst>
              <a:ext uri="{FF2B5EF4-FFF2-40B4-BE49-F238E27FC236}">
                <a16:creationId xmlns:a16="http://schemas.microsoft.com/office/drawing/2014/main" id="{D5446BB9-FC11-BF85-FE6E-5E52748897B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278812" y="1898651"/>
            <a:ext cx="3887787" cy="723970"/>
          </a:xfrm>
        </p:spPr>
        <p:txBody>
          <a:bodyPr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fr-FR"/>
              <a:t>0</a:t>
            </a:r>
          </a:p>
        </p:txBody>
      </p:sp>
      <p:sp>
        <p:nvSpPr>
          <p:cNvPr id="36" name="Espace réservé du texte 30">
            <a:extLst>
              <a:ext uri="{FF2B5EF4-FFF2-40B4-BE49-F238E27FC236}">
                <a16:creationId xmlns:a16="http://schemas.microsoft.com/office/drawing/2014/main" id="{7DB52ACE-0B53-08AA-2EFE-E7EB72D668D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278812" y="2746960"/>
            <a:ext cx="3887787" cy="307738"/>
          </a:xfrm>
        </p:spPr>
        <p:txBody>
          <a:bodyPr>
            <a:normAutofit/>
          </a:bodyPr>
          <a:lstStyle>
            <a:lvl1pPr algn="ctr">
              <a:defRPr sz="1600" b="0">
                <a:solidFill>
                  <a:schemeClr val="accent3"/>
                </a:solidFill>
              </a:defRPr>
            </a:lvl1pPr>
          </a:lstStyle>
          <a:p>
            <a:pPr lvl="0"/>
            <a:r>
              <a:rPr lang="fr-FR"/>
              <a:t>Titre de l’intercalaire</a:t>
            </a:r>
          </a:p>
        </p:txBody>
      </p:sp>
      <p:sp>
        <p:nvSpPr>
          <p:cNvPr id="37" name="Espace réservé du texte 30">
            <a:extLst>
              <a:ext uri="{FF2B5EF4-FFF2-40B4-BE49-F238E27FC236}">
                <a16:creationId xmlns:a16="http://schemas.microsoft.com/office/drawing/2014/main" id="{CBF927BB-149D-60AB-DF40-327FE3F864B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03238" y="3237671"/>
            <a:ext cx="3887787" cy="723970"/>
          </a:xfrm>
        </p:spPr>
        <p:txBody>
          <a:bodyPr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fr-FR"/>
              <a:t>0</a:t>
            </a:r>
          </a:p>
        </p:txBody>
      </p:sp>
      <p:sp>
        <p:nvSpPr>
          <p:cNvPr id="38" name="Espace réservé du texte 30">
            <a:extLst>
              <a:ext uri="{FF2B5EF4-FFF2-40B4-BE49-F238E27FC236}">
                <a16:creationId xmlns:a16="http://schemas.microsoft.com/office/drawing/2014/main" id="{330EBD2F-4EDF-3969-BCFD-295381EFF29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03238" y="4085980"/>
            <a:ext cx="3887787" cy="307738"/>
          </a:xfrm>
        </p:spPr>
        <p:txBody>
          <a:bodyPr>
            <a:normAutofit/>
          </a:bodyPr>
          <a:lstStyle>
            <a:lvl1pPr algn="ctr">
              <a:defRPr sz="1600" b="0">
                <a:solidFill>
                  <a:schemeClr val="accent3"/>
                </a:solidFill>
              </a:defRPr>
            </a:lvl1pPr>
          </a:lstStyle>
          <a:p>
            <a:pPr lvl="0"/>
            <a:r>
              <a:rPr lang="fr-FR"/>
              <a:t>Titre de l’intercalaire</a:t>
            </a:r>
          </a:p>
        </p:txBody>
      </p:sp>
      <p:sp>
        <p:nvSpPr>
          <p:cNvPr id="39" name="Espace réservé du texte 30">
            <a:extLst>
              <a:ext uri="{FF2B5EF4-FFF2-40B4-BE49-F238E27FC236}">
                <a16:creationId xmlns:a16="http://schemas.microsoft.com/office/drawing/2014/main" id="{8F23E740-9BA5-59FA-0700-C0F19CC5257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391025" y="3237671"/>
            <a:ext cx="3887787" cy="723970"/>
          </a:xfrm>
        </p:spPr>
        <p:txBody>
          <a:bodyPr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fr-FR"/>
              <a:t>0</a:t>
            </a:r>
          </a:p>
        </p:txBody>
      </p:sp>
      <p:sp>
        <p:nvSpPr>
          <p:cNvPr id="40" name="Espace réservé du texte 30">
            <a:extLst>
              <a:ext uri="{FF2B5EF4-FFF2-40B4-BE49-F238E27FC236}">
                <a16:creationId xmlns:a16="http://schemas.microsoft.com/office/drawing/2014/main" id="{9A0C7C4D-57C0-0C1A-50AC-3BF42B08C025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391025" y="4085980"/>
            <a:ext cx="3887787" cy="307738"/>
          </a:xfrm>
        </p:spPr>
        <p:txBody>
          <a:bodyPr>
            <a:normAutofit/>
          </a:bodyPr>
          <a:lstStyle>
            <a:lvl1pPr algn="ctr">
              <a:defRPr sz="1600" b="0">
                <a:solidFill>
                  <a:schemeClr val="accent3"/>
                </a:solidFill>
              </a:defRPr>
            </a:lvl1pPr>
          </a:lstStyle>
          <a:p>
            <a:pPr lvl="0"/>
            <a:r>
              <a:rPr lang="fr-FR"/>
              <a:t>Titre de l’intercalaire</a:t>
            </a:r>
          </a:p>
        </p:txBody>
      </p:sp>
      <p:sp>
        <p:nvSpPr>
          <p:cNvPr id="41" name="Espace réservé du texte 30">
            <a:extLst>
              <a:ext uri="{FF2B5EF4-FFF2-40B4-BE49-F238E27FC236}">
                <a16:creationId xmlns:a16="http://schemas.microsoft.com/office/drawing/2014/main" id="{73D0594F-2F62-52A8-9DF3-E8B00DF7E583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278812" y="3237671"/>
            <a:ext cx="3887787" cy="723970"/>
          </a:xfrm>
        </p:spPr>
        <p:txBody>
          <a:bodyPr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fr-FR"/>
              <a:t>0</a:t>
            </a:r>
          </a:p>
        </p:txBody>
      </p:sp>
      <p:sp>
        <p:nvSpPr>
          <p:cNvPr id="42" name="Espace réservé du texte 30">
            <a:extLst>
              <a:ext uri="{FF2B5EF4-FFF2-40B4-BE49-F238E27FC236}">
                <a16:creationId xmlns:a16="http://schemas.microsoft.com/office/drawing/2014/main" id="{2B9B3FB3-0894-81D2-C4E3-3A7C7ACC9E5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278812" y="4085980"/>
            <a:ext cx="3887787" cy="307738"/>
          </a:xfrm>
        </p:spPr>
        <p:txBody>
          <a:bodyPr>
            <a:normAutofit/>
          </a:bodyPr>
          <a:lstStyle>
            <a:lvl1pPr algn="ctr">
              <a:defRPr sz="1600" b="0">
                <a:solidFill>
                  <a:schemeClr val="accent3"/>
                </a:solidFill>
              </a:defRPr>
            </a:lvl1pPr>
          </a:lstStyle>
          <a:p>
            <a:pPr lvl="0"/>
            <a:r>
              <a:rPr lang="fr-FR"/>
              <a:t>Titre de l’intercalaire</a:t>
            </a:r>
          </a:p>
        </p:txBody>
      </p:sp>
      <p:sp>
        <p:nvSpPr>
          <p:cNvPr id="43" name="Espace réservé du texte 30">
            <a:extLst>
              <a:ext uri="{FF2B5EF4-FFF2-40B4-BE49-F238E27FC236}">
                <a16:creationId xmlns:a16="http://schemas.microsoft.com/office/drawing/2014/main" id="{9E5FB98E-BE6F-6DB9-E38D-90213C8B7DA1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03238" y="4699387"/>
            <a:ext cx="3887787" cy="723970"/>
          </a:xfrm>
        </p:spPr>
        <p:txBody>
          <a:bodyPr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fr-FR"/>
              <a:t>0</a:t>
            </a:r>
          </a:p>
        </p:txBody>
      </p:sp>
      <p:sp>
        <p:nvSpPr>
          <p:cNvPr id="44" name="Espace réservé du texte 30">
            <a:extLst>
              <a:ext uri="{FF2B5EF4-FFF2-40B4-BE49-F238E27FC236}">
                <a16:creationId xmlns:a16="http://schemas.microsoft.com/office/drawing/2014/main" id="{931B0CB9-6212-A243-8F77-1C96201BA4A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03238" y="5547696"/>
            <a:ext cx="3887787" cy="307738"/>
          </a:xfrm>
        </p:spPr>
        <p:txBody>
          <a:bodyPr>
            <a:normAutofit/>
          </a:bodyPr>
          <a:lstStyle>
            <a:lvl1pPr algn="ctr">
              <a:defRPr sz="1600" b="0">
                <a:solidFill>
                  <a:schemeClr val="accent3"/>
                </a:solidFill>
              </a:defRPr>
            </a:lvl1pPr>
          </a:lstStyle>
          <a:p>
            <a:pPr lvl="0"/>
            <a:r>
              <a:rPr lang="fr-FR"/>
              <a:t>Titre de l’intercalaire</a:t>
            </a:r>
          </a:p>
        </p:txBody>
      </p:sp>
      <p:sp>
        <p:nvSpPr>
          <p:cNvPr id="45" name="Espace réservé du texte 30">
            <a:extLst>
              <a:ext uri="{FF2B5EF4-FFF2-40B4-BE49-F238E27FC236}">
                <a16:creationId xmlns:a16="http://schemas.microsoft.com/office/drawing/2014/main" id="{1BCDAC36-8230-F513-C9BD-DF73488A896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391025" y="4699387"/>
            <a:ext cx="3887787" cy="723970"/>
          </a:xfrm>
        </p:spPr>
        <p:txBody>
          <a:bodyPr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fr-FR"/>
              <a:t>0</a:t>
            </a:r>
          </a:p>
        </p:txBody>
      </p:sp>
      <p:sp>
        <p:nvSpPr>
          <p:cNvPr id="46" name="Espace réservé du texte 30">
            <a:extLst>
              <a:ext uri="{FF2B5EF4-FFF2-40B4-BE49-F238E27FC236}">
                <a16:creationId xmlns:a16="http://schemas.microsoft.com/office/drawing/2014/main" id="{E34B8B8B-F2FD-D64F-C434-3DEE8CDD6C6B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391025" y="5547696"/>
            <a:ext cx="3887787" cy="307738"/>
          </a:xfrm>
        </p:spPr>
        <p:txBody>
          <a:bodyPr>
            <a:normAutofit/>
          </a:bodyPr>
          <a:lstStyle>
            <a:lvl1pPr algn="ctr">
              <a:defRPr sz="1600" b="0">
                <a:solidFill>
                  <a:schemeClr val="accent3"/>
                </a:solidFill>
              </a:defRPr>
            </a:lvl1pPr>
          </a:lstStyle>
          <a:p>
            <a:pPr lvl="0"/>
            <a:r>
              <a:rPr lang="fr-FR"/>
              <a:t>Titre de l’intercalaire</a:t>
            </a:r>
          </a:p>
        </p:txBody>
      </p:sp>
      <p:sp>
        <p:nvSpPr>
          <p:cNvPr id="47" name="Espace réservé du texte 30">
            <a:extLst>
              <a:ext uri="{FF2B5EF4-FFF2-40B4-BE49-F238E27FC236}">
                <a16:creationId xmlns:a16="http://schemas.microsoft.com/office/drawing/2014/main" id="{FB945A84-1ECE-67A4-4539-B98EA18E79F4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8278812" y="4699387"/>
            <a:ext cx="3887787" cy="723970"/>
          </a:xfrm>
        </p:spPr>
        <p:txBody>
          <a:bodyPr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fr-FR"/>
              <a:t>0</a:t>
            </a:r>
          </a:p>
        </p:txBody>
      </p:sp>
      <p:sp>
        <p:nvSpPr>
          <p:cNvPr id="48" name="Espace réservé du texte 30">
            <a:extLst>
              <a:ext uri="{FF2B5EF4-FFF2-40B4-BE49-F238E27FC236}">
                <a16:creationId xmlns:a16="http://schemas.microsoft.com/office/drawing/2014/main" id="{CD2C221E-C83A-F954-A2F7-427D4CFD1CC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8278812" y="5547696"/>
            <a:ext cx="3887787" cy="307738"/>
          </a:xfrm>
        </p:spPr>
        <p:txBody>
          <a:bodyPr>
            <a:normAutofit/>
          </a:bodyPr>
          <a:lstStyle>
            <a:lvl1pPr algn="ctr">
              <a:defRPr sz="1600" b="0">
                <a:solidFill>
                  <a:schemeClr val="accent3"/>
                </a:solidFill>
              </a:defRPr>
            </a:lvl1pPr>
          </a:lstStyle>
          <a:p>
            <a:pPr lvl="0"/>
            <a:r>
              <a:rPr lang="fr-FR"/>
              <a:t>Titre de l’intercalaire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CA078FD4-9964-FC58-4DDB-82229CF46787}"/>
              </a:ext>
            </a:extLst>
          </p:cNvPr>
          <p:cNvSpPr txBox="1"/>
          <p:nvPr userDrawn="1"/>
        </p:nvSpPr>
        <p:spPr>
          <a:xfrm>
            <a:off x="1303308" y="308408"/>
            <a:ext cx="10793443" cy="7848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fr-FR" sz="4500" b="1">
                <a:solidFill>
                  <a:schemeClr val="accent1"/>
                </a:solidFill>
              </a:rPr>
              <a:t>Sommaire</a:t>
            </a:r>
          </a:p>
        </p:txBody>
      </p:sp>
      <p:sp>
        <p:nvSpPr>
          <p:cNvPr id="4" name="Graphique 15">
            <a:extLst>
              <a:ext uri="{FF2B5EF4-FFF2-40B4-BE49-F238E27FC236}">
                <a16:creationId xmlns:a16="http://schemas.microsoft.com/office/drawing/2014/main" id="{A04BCEA5-3663-C0D2-B4CB-78AE91FA2419}"/>
              </a:ext>
            </a:extLst>
          </p:cNvPr>
          <p:cNvSpPr/>
          <p:nvPr userDrawn="1"/>
        </p:nvSpPr>
        <p:spPr>
          <a:xfrm>
            <a:off x="12096750" y="6698752"/>
            <a:ext cx="503238" cy="503238"/>
          </a:xfrm>
          <a:custGeom>
            <a:avLst/>
            <a:gdLst>
              <a:gd name="connsiteX0" fmla="*/ 377941 w 377940"/>
              <a:gd name="connsiteY0" fmla="*/ 0 h 378047"/>
              <a:gd name="connsiteX1" fmla="*/ 43328 w 377940"/>
              <a:gd name="connsiteY1" fmla="*/ 83249 h 378047"/>
              <a:gd name="connsiteX2" fmla="*/ 7895 w 377940"/>
              <a:gd name="connsiteY2" fmla="*/ 378047 h 378047"/>
              <a:gd name="connsiteX3" fmla="*/ 377941 w 377940"/>
              <a:gd name="connsiteY3" fmla="*/ 378047 h 378047"/>
              <a:gd name="connsiteX4" fmla="*/ 377941 w 377940"/>
              <a:gd name="connsiteY4" fmla="*/ 0 h 378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7940" h="378047">
                <a:moveTo>
                  <a:pt x="377941" y="0"/>
                </a:moveTo>
                <a:cubicBezTo>
                  <a:pt x="331840" y="0"/>
                  <a:pt x="189060" y="-95"/>
                  <a:pt x="43328" y="83249"/>
                </a:cubicBezTo>
                <a:cubicBezTo>
                  <a:pt x="11324" y="144113"/>
                  <a:pt x="-13251" y="258509"/>
                  <a:pt x="7895" y="378047"/>
                </a:cubicBezTo>
                <a:lnTo>
                  <a:pt x="377941" y="378047"/>
                </a:lnTo>
                <a:lnTo>
                  <a:pt x="377941" y="0"/>
                </a:lnTo>
                <a:close/>
              </a:path>
            </a:pathLst>
          </a:custGeom>
          <a:solidFill>
            <a:schemeClr val="accent1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5" name="Espace réservé du numéro de diapositive 5">
            <a:extLst>
              <a:ext uri="{FF2B5EF4-FFF2-40B4-BE49-F238E27FC236}">
                <a16:creationId xmlns:a16="http://schemas.microsoft.com/office/drawing/2014/main" id="{56249848-CA4F-F59B-33CA-1EA1B2BE4D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2096750" y="6696075"/>
            <a:ext cx="503238" cy="503237"/>
          </a:xfrm>
          <a:prstGeom prst="rect">
            <a:avLst/>
          </a:prstGeom>
        </p:spPr>
        <p:txBody>
          <a:bodyPr anchor="ctr"/>
          <a:lstStyle>
            <a:lvl1pPr>
              <a:defRPr sz="1200">
                <a:solidFill>
                  <a:schemeClr val="bg1"/>
                </a:solidFill>
              </a:defRPr>
            </a:lvl1pPr>
          </a:lstStyle>
          <a:p>
            <a:fld id="{5A1725D8-FDD7-4DE8-A9A0-8030FFF487A6}" type="slidenum">
              <a:rPr lang="fr-FR" smtClean="0"/>
              <a:pPr/>
              <a:t>‹#›</a:t>
            </a:fld>
            <a:endParaRPr lang="fr-FR"/>
          </a:p>
        </p:txBody>
      </p:sp>
      <p:pic>
        <p:nvPicPr>
          <p:cNvPr id="3" name="Graphique 2">
            <a:extLst>
              <a:ext uri="{FF2B5EF4-FFF2-40B4-BE49-F238E27FC236}">
                <a16:creationId xmlns:a16="http://schemas.microsoft.com/office/drawing/2014/main" id="{9BDCAFAD-37B5-6EEC-9932-4E14B4A5820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9753" y="411920"/>
            <a:ext cx="467520" cy="576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4AC41E2-78B6-B90D-2173-88634F77DDE8}"/>
              </a:ext>
            </a:extLst>
          </p:cNvPr>
          <p:cNvSpPr/>
          <p:nvPr userDrawn="1"/>
        </p:nvSpPr>
        <p:spPr>
          <a:xfrm>
            <a:off x="0" y="6770255"/>
            <a:ext cx="11711709" cy="4290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505278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 Web - Slide sommair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 : coins arrondis 7">
            <a:extLst>
              <a:ext uri="{FF2B5EF4-FFF2-40B4-BE49-F238E27FC236}">
                <a16:creationId xmlns:a16="http://schemas.microsoft.com/office/drawing/2014/main" id="{234C9D97-36D1-10B3-6B74-E1B2DCC3D3AF}"/>
              </a:ext>
            </a:extLst>
          </p:cNvPr>
          <p:cNvSpPr/>
          <p:nvPr userDrawn="1"/>
        </p:nvSpPr>
        <p:spPr>
          <a:xfrm>
            <a:off x="503238" y="250825"/>
            <a:ext cx="11593512" cy="90000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A94E5FBC-0CC1-AE2B-9B97-7C4DF4CAFB86}"/>
              </a:ext>
            </a:extLst>
          </p:cNvPr>
          <p:cNvSpPr txBox="1"/>
          <p:nvPr userDrawn="1"/>
        </p:nvSpPr>
        <p:spPr>
          <a:xfrm>
            <a:off x="1303308" y="308410"/>
            <a:ext cx="10793442" cy="7848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fr-FR" sz="4500" b="1">
                <a:solidFill>
                  <a:schemeClr val="accent1"/>
                </a:solidFill>
              </a:rPr>
              <a:t>Sommaire </a:t>
            </a:r>
          </a:p>
        </p:txBody>
      </p:sp>
      <p:sp>
        <p:nvSpPr>
          <p:cNvPr id="14" name="Espace réservé du texte 12">
            <a:extLst>
              <a:ext uri="{FF2B5EF4-FFF2-40B4-BE49-F238E27FC236}">
                <a16:creationId xmlns:a16="http://schemas.microsoft.com/office/drawing/2014/main" id="{82451C37-3337-2122-D0B2-E2172E06136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04826" y="2298766"/>
            <a:ext cx="11591924" cy="3237876"/>
          </a:xfrm>
          <a:prstGeom prst="rect">
            <a:avLst/>
          </a:prstGeom>
        </p:spPr>
        <p:txBody>
          <a:bodyPr/>
          <a:lstStyle>
            <a:lvl1pPr marL="457200" indent="-457200" algn="just">
              <a:spcBef>
                <a:spcPts val="1800"/>
              </a:spcBef>
              <a:buClr>
                <a:schemeClr val="accent1"/>
              </a:buClr>
              <a:buFont typeface="+mj-lt"/>
              <a:buAutoNum type="arabicPeriod"/>
              <a:defRPr>
                <a:solidFill>
                  <a:schemeClr val="tx2"/>
                </a:solidFill>
              </a:defRPr>
            </a:lvl1pPr>
            <a:lvl2pPr marL="472516" indent="0">
              <a:buFontTx/>
              <a:buNone/>
              <a:defRPr/>
            </a:lvl2pPr>
            <a:lvl3pPr marL="945033" indent="0">
              <a:buFontTx/>
              <a:buNone/>
              <a:defRPr/>
            </a:lvl3pPr>
            <a:lvl4pPr marL="0" marR="0" indent="0" algn="just" defTabSz="945032" rtl="0" eaLnBrk="1" fontAlgn="auto" latinLnBrk="0" hangingPunct="1">
              <a:lnSpc>
                <a:spcPct val="90000"/>
              </a:lnSpc>
              <a:spcBef>
                <a:spcPts val="517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4pPr>
            <a:lvl5pPr marL="1890065" indent="0">
              <a:buFontTx/>
              <a:buNone/>
              <a:defRPr/>
            </a:lvl5pPr>
          </a:lstStyle>
          <a:p>
            <a:pPr lvl="0"/>
            <a:r>
              <a:rPr lang="fr-FR"/>
              <a:t>Titre intercalaire 1</a:t>
            </a:r>
          </a:p>
          <a:p>
            <a:pPr lvl="0"/>
            <a:r>
              <a:rPr lang="fr-FR"/>
              <a:t>Titre,,,</a:t>
            </a:r>
          </a:p>
        </p:txBody>
      </p:sp>
      <p:sp>
        <p:nvSpPr>
          <p:cNvPr id="2" name="Graphique 15">
            <a:extLst>
              <a:ext uri="{FF2B5EF4-FFF2-40B4-BE49-F238E27FC236}">
                <a16:creationId xmlns:a16="http://schemas.microsoft.com/office/drawing/2014/main" id="{49274B99-62B2-9470-DB9B-2274776B2252}"/>
              </a:ext>
            </a:extLst>
          </p:cNvPr>
          <p:cNvSpPr/>
          <p:nvPr userDrawn="1"/>
        </p:nvSpPr>
        <p:spPr>
          <a:xfrm>
            <a:off x="12096750" y="6698752"/>
            <a:ext cx="503238" cy="503238"/>
          </a:xfrm>
          <a:custGeom>
            <a:avLst/>
            <a:gdLst>
              <a:gd name="connsiteX0" fmla="*/ 377941 w 377940"/>
              <a:gd name="connsiteY0" fmla="*/ 0 h 378047"/>
              <a:gd name="connsiteX1" fmla="*/ 43328 w 377940"/>
              <a:gd name="connsiteY1" fmla="*/ 83249 h 378047"/>
              <a:gd name="connsiteX2" fmla="*/ 7895 w 377940"/>
              <a:gd name="connsiteY2" fmla="*/ 378047 h 378047"/>
              <a:gd name="connsiteX3" fmla="*/ 377941 w 377940"/>
              <a:gd name="connsiteY3" fmla="*/ 378047 h 378047"/>
              <a:gd name="connsiteX4" fmla="*/ 377941 w 377940"/>
              <a:gd name="connsiteY4" fmla="*/ 0 h 378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7940" h="378047">
                <a:moveTo>
                  <a:pt x="377941" y="0"/>
                </a:moveTo>
                <a:cubicBezTo>
                  <a:pt x="331840" y="0"/>
                  <a:pt x="189060" y="-95"/>
                  <a:pt x="43328" y="83249"/>
                </a:cubicBezTo>
                <a:cubicBezTo>
                  <a:pt x="11324" y="144113"/>
                  <a:pt x="-13251" y="258509"/>
                  <a:pt x="7895" y="378047"/>
                </a:cubicBezTo>
                <a:lnTo>
                  <a:pt x="377941" y="378047"/>
                </a:lnTo>
                <a:lnTo>
                  <a:pt x="377941" y="0"/>
                </a:lnTo>
                <a:close/>
              </a:path>
            </a:pathLst>
          </a:custGeom>
          <a:solidFill>
            <a:schemeClr val="accent1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119E9CA-F90F-70E0-4295-9F9D6CBD5F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2096750" y="6696075"/>
            <a:ext cx="503238" cy="503237"/>
          </a:xfrm>
          <a:prstGeom prst="rect">
            <a:avLst/>
          </a:prstGeom>
        </p:spPr>
        <p:txBody>
          <a:bodyPr anchor="ctr"/>
          <a:lstStyle>
            <a:lvl1pPr>
              <a:defRPr sz="1200">
                <a:solidFill>
                  <a:schemeClr val="bg1"/>
                </a:solidFill>
              </a:defRPr>
            </a:lvl1pPr>
          </a:lstStyle>
          <a:p>
            <a:fld id="{5A1725D8-FDD7-4DE8-A9A0-8030FFF487A6}" type="slidenum">
              <a:rPr lang="fr-FR" smtClean="0"/>
              <a:pPr/>
              <a:t>‹#›</a:t>
            </a:fld>
            <a:endParaRPr lang="fr-FR"/>
          </a:p>
        </p:txBody>
      </p:sp>
      <p:pic>
        <p:nvPicPr>
          <p:cNvPr id="7" name="Graphique 6">
            <a:extLst>
              <a:ext uri="{FF2B5EF4-FFF2-40B4-BE49-F238E27FC236}">
                <a16:creationId xmlns:a16="http://schemas.microsoft.com/office/drawing/2014/main" id="{C32DFC9C-E01F-98AC-624D-4DEAEFEEBF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9753" y="411920"/>
            <a:ext cx="467520" cy="576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BDFF67E4-6D63-0826-AB6F-B03FD49CEC73}"/>
              </a:ext>
            </a:extLst>
          </p:cNvPr>
          <p:cNvSpPr/>
          <p:nvPr userDrawn="1"/>
        </p:nvSpPr>
        <p:spPr>
          <a:xfrm>
            <a:off x="0" y="6770255"/>
            <a:ext cx="11711709" cy="4290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8916553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 Web - Slide notre histo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1EC8A97E-63E6-84C4-E923-EC0AEDB6DD4A}"/>
              </a:ext>
            </a:extLst>
          </p:cNvPr>
          <p:cNvSpPr/>
          <p:nvPr userDrawn="1"/>
        </p:nvSpPr>
        <p:spPr>
          <a:xfrm>
            <a:off x="503238" y="250824"/>
            <a:ext cx="11593512" cy="899999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5A71E813-55F9-0EF9-2231-1D3FA911ABE3}"/>
              </a:ext>
            </a:extLst>
          </p:cNvPr>
          <p:cNvSpPr txBox="1"/>
          <p:nvPr userDrawn="1"/>
        </p:nvSpPr>
        <p:spPr>
          <a:xfrm>
            <a:off x="1303309" y="316426"/>
            <a:ext cx="10793442" cy="7848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fr-FR" sz="4500" b="1">
                <a:solidFill>
                  <a:schemeClr val="accent1"/>
                </a:solidFill>
              </a:rPr>
              <a:t>ClubVET, notre histoire 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1E5C1AA9-2F0D-2D96-705C-75AB2C72E1F4}"/>
              </a:ext>
            </a:extLst>
          </p:cNvPr>
          <p:cNvSpPr txBox="1"/>
          <p:nvPr userDrawn="1"/>
        </p:nvSpPr>
        <p:spPr>
          <a:xfrm>
            <a:off x="503238" y="1407788"/>
            <a:ext cx="115935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0">
                <a:solidFill>
                  <a:schemeClr val="accent3"/>
                </a:solidFill>
              </a:rPr>
              <a:t>Contenu à récupérer</a:t>
            </a:r>
            <a:endParaRPr lang="fr-FR" sz="1600" b="0"/>
          </a:p>
        </p:txBody>
      </p:sp>
      <p:sp>
        <p:nvSpPr>
          <p:cNvPr id="2" name="Graphique 15">
            <a:extLst>
              <a:ext uri="{FF2B5EF4-FFF2-40B4-BE49-F238E27FC236}">
                <a16:creationId xmlns:a16="http://schemas.microsoft.com/office/drawing/2014/main" id="{EB9000E2-035D-AD36-E4F0-F86EF2800D7D}"/>
              </a:ext>
            </a:extLst>
          </p:cNvPr>
          <p:cNvSpPr/>
          <p:nvPr userDrawn="1"/>
        </p:nvSpPr>
        <p:spPr>
          <a:xfrm>
            <a:off x="12096750" y="6698752"/>
            <a:ext cx="503238" cy="503238"/>
          </a:xfrm>
          <a:custGeom>
            <a:avLst/>
            <a:gdLst>
              <a:gd name="connsiteX0" fmla="*/ 377941 w 377940"/>
              <a:gd name="connsiteY0" fmla="*/ 0 h 378047"/>
              <a:gd name="connsiteX1" fmla="*/ 43328 w 377940"/>
              <a:gd name="connsiteY1" fmla="*/ 83249 h 378047"/>
              <a:gd name="connsiteX2" fmla="*/ 7895 w 377940"/>
              <a:gd name="connsiteY2" fmla="*/ 378047 h 378047"/>
              <a:gd name="connsiteX3" fmla="*/ 377941 w 377940"/>
              <a:gd name="connsiteY3" fmla="*/ 378047 h 378047"/>
              <a:gd name="connsiteX4" fmla="*/ 377941 w 377940"/>
              <a:gd name="connsiteY4" fmla="*/ 0 h 378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7940" h="378047">
                <a:moveTo>
                  <a:pt x="377941" y="0"/>
                </a:moveTo>
                <a:cubicBezTo>
                  <a:pt x="331840" y="0"/>
                  <a:pt x="189060" y="-95"/>
                  <a:pt x="43328" y="83249"/>
                </a:cubicBezTo>
                <a:cubicBezTo>
                  <a:pt x="11324" y="144113"/>
                  <a:pt x="-13251" y="258509"/>
                  <a:pt x="7895" y="378047"/>
                </a:cubicBezTo>
                <a:lnTo>
                  <a:pt x="377941" y="378047"/>
                </a:lnTo>
                <a:lnTo>
                  <a:pt x="377941" y="0"/>
                </a:lnTo>
                <a:close/>
              </a:path>
            </a:pathLst>
          </a:custGeom>
          <a:solidFill>
            <a:schemeClr val="accent1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AD2FF74-8B10-DF06-5436-948DBFFBDF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2096750" y="6696075"/>
            <a:ext cx="503238" cy="503237"/>
          </a:xfrm>
          <a:prstGeom prst="rect">
            <a:avLst/>
          </a:prstGeom>
        </p:spPr>
        <p:txBody>
          <a:bodyPr anchor="ctr"/>
          <a:lstStyle>
            <a:lvl1pPr>
              <a:defRPr sz="1200">
                <a:solidFill>
                  <a:schemeClr val="bg1"/>
                </a:solidFill>
              </a:defRPr>
            </a:lvl1pPr>
          </a:lstStyle>
          <a:p>
            <a:fld id="{5A1725D8-FDD7-4DE8-A9A0-8030FFF487A6}" type="slidenum">
              <a:rPr lang="fr-FR" smtClean="0"/>
              <a:pPr/>
              <a:t>‹#›</a:t>
            </a:fld>
            <a:endParaRPr lang="fr-FR"/>
          </a:p>
        </p:txBody>
      </p:sp>
      <p:pic>
        <p:nvPicPr>
          <p:cNvPr id="8" name="Graphique 7">
            <a:extLst>
              <a:ext uri="{FF2B5EF4-FFF2-40B4-BE49-F238E27FC236}">
                <a16:creationId xmlns:a16="http://schemas.microsoft.com/office/drawing/2014/main" id="{8F36C211-CF2A-8C0F-343B-2C3BCF8D9D5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9753" y="411920"/>
            <a:ext cx="467520" cy="57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417040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 Web - Slide titre de sec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raphique 15">
            <a:extLst>
              <a:ext uri="{FF2B5EF4-FFF2-40B4-BE49-F238E27FC236}">
                <a16:creationId xmlns:a16="http://schemas.microsoft.com/office/drawing/2014/main" id="{9F7A6116-D669-3499-0A07-C31981DDF808}"/>
              </a:ext>
            </a:extLst>
          </p:cNvPr>
          <p:cNvSpPr/>
          <p:nvPr userDrawn="1"/>
        </p:nvSpPr>
        <p:spPr>
          <a:xfrm>
            <a:off x="12096750" y="6698752"/>
            <a:ext cx="503238" cy="503238"/>
          </a:xfrm>
          <a:custGeom>
            <a:avLst/>
            <a:gdLst>
              <a:gd name="connsiteX0" fmla="*/ 377941 w 377940"/>
              <a:gd name="connsiteY0" fmla="*/ 0 h 378047"/>
              <a:gd name="connsiteX1" fmla="*/ 43328 w 377940"/>
              <a:gd name="connsiteY1" fmla="*/ 83249 h 378047"/>
              <a:gd name="connsiteX2" fmla="*/ 7895 w 377940"/>
              <a:gd name="connsiteY2" fmla="*/ 378047 h 378047"/>
              <a:gd name="connsiteX3" fmla="*/ 377941 w 377940"/>
              <a:gd name="connsiteY3" fmla="*/ 378047 h 378047"/>
              <a:gd name="connsiteX4" fmla="*/ 377941 w 377940"/>
              <a:gd name="connsiteY4" fmla="*/ 0 h 378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7940" h="378047">
                <a:moveTo>
                  <a:pt x="377941" y="0"/>
                </a:moveTo>
                <a:cubicBezTo>
                  <a:pt x="331840" y="0"/>
                  <a:pt x="189060" y="-95"/>
                  <a:pt x="43328" y="83249"/>
                </a:cubicBezTo>
                <a:cubicBezTo>
                  <a:pt x="11324" y="144113"/>
                  <a:pt x="-13251" y="258509"/>
                  <a:pt x="7895" y="378047"/>
                </a:cubicBezTo>
                <a:lnTo>
                  <a:pt x="377941" y="378047"/>
                </a:lnTo>
                <a:lnTo>
                  <a:pt x="377941" y="0"/>
                </a:lnTo>
                <a:close/>
              </a:path>
            </a:pathLst>
          </a:custGeom>
          <a:solidFill>
            <a:schemeClr val="bg1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11" name="Espace réservé du numéro de diapositive 5">
            <a:extLst>
              <a:ext uri="{FF2B5EF4-FFF2-40B4-BE49-F238E27FC236}">
                <a16:creationId xmlns:a16="http://schemas.microsoft.com/office/drawing/2014/main" id="{57B7D2E8-FDAC-CE98-38C7-8877C307C4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2096750" y="6696075"/>
            <a:ext cx="503238" cy="503237"/>
          </a:xfrm>
          <a:prstGeom prst="rect">
            <a:avLst/>
          </a:prstGeom>
        </p:spPr>
        <p:txBody>
          <a:bodyPr anchor="ctr"/>
          <a:lstStyle>
            <a:lvl1pPr>
              <a:defRPr sz="1200">
                <a:solidFill>
                  <a:schemeClr val="tx2"/>
                </a:solidFill>
              </a:defRPr>
            </a:lvl1pPr>
          </a:lstStyle>
          <a:p>
            <a:fld id="{5A1725D8-FDD7-4DE8-A9A0-8030FFF487A6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174805B-CC87-0999-B219-D30ED6A4192E}"/>
              </a:ext>
            </a:extLst>
          </p:cNvPr>
          <p:cNvSpPr/>
          <p:nvPr userDrawn="1"/>
        </p:nvSpPr>
        <p:spPr>
          <a:xfrm>
            <a:off x="0" y="6770255"/>
            <a:ext cx="11979564" cy="4290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Graphique 3">
            <a:extLst>
              <a:ext uri="{FF2B5EF4-FFF2-40B4-BE49-F238E27FC236}">
                <a16:creationId xmlns:a16="http://schemas.microsoft.com/office/drawing/2014/main" id="{7CB93E24-122A-0B5F-AF59-6B216F45DE8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990261"/>
            <a:ext cx="5039682" cy="6209052"/>
          </a:xfrm>
          <a:prstGeom prst="rect">
            <a:avLst/>
          </a:prstGeom>
        </p:spPr>
      </p:pic>
      <p:sp>
        <p:nvSpPr>
          <p:cNvPr id="40" name="Titre 1">
            <a:extLst>
              <a:ext uri="{FF2B5EF4-FFF2-40B4-BE49-F238E27FC236}">
                <a16:creationId xmlns:a16="http://schemas.microsoft.com/office/drawing/2014/main" id="{E9748E69-AF3D-6875-6B64-8ED547D7C1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91024" y="503238"/>
            <a:ext cx="7705725" cy="6192837"/>
          </a:xfrm>
        </p:spPr>
        <p:txBody>
          <a:bodyPr anchor="b">
            <a:normAutofit/>
          </a:bodyPr>
          <a:lstStyle>
            <a:lvl1pPr>
              <a:defRPr sz="8000">
                <a:solidFill>
                  <a:schemeClr val="bg1"/>
                </a:solidFill>
              </a:defRPr>
            </a:lvl1pPr>
          </a:lstStyle>
          <a:p>
            <a:r>
              <a:rPr lang="fr-FR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328401256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 Web - Slide de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1EC8A97E-63E6-84C4-E923-EC0AEDB6DD4A}"/>
              </a:ext>
            </a:extLst>
          </p:cNvPr>
          <p:cNvSpPr/>
          <p:nvPr userDrawn="1"/>
        </p:nvSpPr>
        <p:spPr>
          <a:xfrm>
            <a:off x="503238" y="250824"/>
            <a:ext cx="11593512" cy="899999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4EEB645-D23F-71B9-86CD-9CFC945CF5D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03308" y="250826"/>
            <a:ext cx="10708177" cy="899999"/>
          </a:xfrm>
        </p:spPr>
        <p:txBody>
          <a:bodyPr anchor="ctr"/>
          <a:lstStyle>
            <a:lvl1pPr>
              <a:defRPr/>
            </a:lvl1pPr>
          </a:lstStyle>
          <a:p>
            <a:r>
              <a:rPr lang="fr-FR"/>
              <a:t>Titre de la slide</a:t>
            </a:r>
            <a:endParaRPr lang="en-US"/>
          </a:p>
        </p:txBody>
      </p:sp>
      <p:sp>
        <p:nvSpPr>
          <p:cNvPr id="3" name="Espace réservé pour une image  18">
            <a:extLst>
              <a:ext uri="{FF2B5EF4-FFF2-40B4-BE49-F238E27FC236}">
                <a16:creationId xmlns:a16="http://schemas.microsoft.com/office/drawing/2014/main" id="{5BBE3341-52B4-DCE4-B428-D62B778A55EF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7305550" y="1643248"/>
            <a:ext cx="3714734" cy="4426427"/>
          </a:xfrm>
          <a:custGeom>
            <a:avLst/>
            <a:gdLst>
              <a:gd name="connsiteX0" fmla="*/ 1857401 w 3714734"/>
              <a:gd name="connsiteY0" fmla="*/ 1 h 4426427"/>
              <a:gd name="connsiteX1" fmla="*/ 3501403 w 3714734"/>
              <a:gd name="connsiteY1" fmla="*/ 487620 h 4426427"/>
              <a:gd name="connsiteX2" fmla="*/ 3501403 w 3714734"/>
              <a:gd name="connsiteY2" fmla="*/ 487711 h 4426427"/>
              <a:gd name="connsiteX3" fmla="*/ 1857401 w 3714734"/>
              <a:gd name="connsiteY3" fmla="*/ 4426427 h 4426427"/>
              <a:gd name="connsiteX4" fmla="*/ 213308 w 3714734"/>
              <a:gd name="connsiteY4" fmla="*/ 487620 h 4426427"/>
              <a:gd name="connsiteX5" fmla="*/ 1857401 w 3714734"/>
              <a:gd name="connsiteY5" fmla="*/ 1 h 4426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14734" h="4426427">
                <a:moveTo>
                  <a:pt x="1857401" y="1"/>
                </a:moveTo>
                <a:cubicBezTo>
                  <a:pt x="2083855" y="1"/>
                  <a:pt x="2785502" y="-725"/>
                  <a:pt x="3501403" y="487620"/>
                </a:cubicBezTo>
                <a:lnTo>
                  <a:pt x="3501403" y="487711"/>
                </a:lnTo>
                <a:cubicBezTo>
                  <a:pt x="3855791" y="1290361"/>
                  <a:pt x="4026398" y="3683151"/>
                  <a:pt x="1857401" y="4426427"/>
                </a:cubicBezTo>
                <a:cubicBezTo>
                  <a:pt x="-311596" y="3683060"/>
                  <a:pt x="-141079" y="1290270"/>
                  <a:pt x="213308" y="487620"/>
                </a:cubicBezTo>
                <a:cubicBezTo>
                  <a:pt x="929300" y="-725"/>
                  <a:pt x="1630947" y="1"/>
                  <a:pt x="1857401" y="1"/>
                </a:cubicBezTo>
                <a:close/>
              </a:path>
            </a:pathLst>
          </a:custGeom>
          <a:blipFill>
            <a:blip r:embed="rId2"/>
            <a:stretch>
              <a:fillRect r="-80000"/>
            </a:stretch>
          </a:blipFill>
        </p:spPr>
        <p:txBody>
          <a:bodyPr wrap="square">
            <a:noAutofit/>
          </a:bodyPr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31C65BCA-2BB9-6A60-FA88-CC4B68B8A182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03238" y="2059721"/>
            <a:ext cx="5797550" cy="20193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" name="Graphique 15">
            <a:extLst>
              <a:ext uri="{FF2B5EF4-FFF2-40B4-BE49-F238E27FC236}">
                <a16:creationId xmlns:a16="http://schemas.microsoft.com/office/drawing/2014/main" id="{ECEDD821-E4F8-F92F-2D9B-8C29DB769F68}"/>
              </a:ext>
            </a:extLst>
          </p:cNvPr>
          <p:cNvSpPr/>
          <p:nvPr userDrawn="1"/>
        </p:nvSpPr>
        <p:spPr>
          <a:xfrm>
            <a:off x="12096750" y="6698752"/>
            <a:ext cx="503238" cy="503238"/>
          </a:xfrm>
          <a:custGeom>
            <a:avLst/>
            <a:gdLst>
              <a:gd name="connsiteX0" fmla="*/ 377941 w 377940"/>
              <a:gd name="connsiteY0" fmla="*/ 0 h 378047"/>
              <a:gd name="connsiteX1" fmla="*/ 43328 w 377940"/>
              <a:gd name="connsiteY1" fmla="*/ 83249 h 378047"/>
              <a:gd name="connsiteX2" fmla="*/ 7895 w 377940"/>
              <a:gd name="connsiteY2" fmla="*/ 378047 h 378047"/>
              <a:gd name="connsiteX3" fmla="*/ 377941 w 377940"/>
              <a:gd name="connsiteY3" fmla="*/ 378047 h 378047"/>
              <a:gd name="connsiteX4" fmla="*/ 377941 w 377940"/>
              <a:gd name="connsiteY4" fmla="*/ 0 h 378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7940" h="378047">
                <a:moveTo>
                  <a:pt x="377941" y="0"/>
                </a:moveTo>
                <a:cubicBezTo>
                  <a:pt x="331840" y="0"/>
                  <a:pt x="189060" y="-95"/>
                  <a:pt x="43328" y="83249"/>
                </a:cubicBezTo>
                <a:cubicBezTo>
                  <a:pt x="11324" y="144113"/>
                  <a:pt x="-13251" y="258509"/>
                  <a:pt x="7895" y="378047"/>
                </a:cubicBezTo>
                <a:lnTo>
                  <a:pt x="377941" y="378047"/>
                </a:lnTo>
                <a:lnTo>
                  <a:pt x="377941" y="0"/>
                </a:lnTo>
                <a:close/>
              </a:path>
            </a:pathLst>
          </a:custGeom>
          <a:solidFill>
            <a:schemeClr val="accent1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9D985E1-FB00-D2BE-3E68-0BB47BCA58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2096750" y="6696075"/>
            <a:ext cx="503238" cy="503237"/>
          </a:xfrm>
          <a:prstGeom prst="rect">
            <a:avLst/>
          </a:prstGeom>
        </p:spPr>
        <p:txBody>
          <a:bodyPr anchor="ctr"/>
          <a:lstStyle>
            <a:lvl1pPr>
              <a:defRPr sz="1200">
                <a:solidFill>
                  <a:schemeClr val="bg1"/>
                </a:solidFill>
              </a:defRPr>
            </a:lvl1pPr>
          </a:lstStyle>
          <a:p>
            <a:fld id="{5A1725D8-FDD7-4DE8-A9A0-8030FFF487A6}" type="slidenum">
              <a:rPr lang="fr-FR" smtClean="0"/>
              <a:pPr/>
              <a:t>‹#›</a:t>
            </a:fld>
            <a:endParaRPr lang="fr-FR"/>
          </a:p>
        </p:txBody>
      </p:sp>
      <p:pic>
        <p:nvPicPr>
          <p:cNvPr id="9" name="Graphique 8">
            <a:extLst>
              <a:ext uri="{FF2B5EF4-FFF2-40B4-BE49-F238E27FC236}">
                <a16:creationId xmlns:a16="http://schemas.microsoft.com/office/drawing/2014/main" id="{800A5F5C-05CA-33C2-9F7D-8297AFD29BC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69753" y="411920"/>
            <a:ext cx="467520" cy="57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662689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 Web - Slide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1EC8A97E-63E6-84C4-E923-EC0AEDB6DD4A}"/>
              </a:ext>
            </a:extLst>
          </p:cNvPr>
          <p:cNvSpPr/>
          <p:nvPr userDrawn="1"/>
        </p:nvSpPr>
        <p:spPr>
          <a:xfrm>
            <a:off x="503238" y="250824"/>
            <a:ext cx="11593512" cy="899999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4EEB645-D23F-71B9-86CD-9CFC945CF5D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03308" y="250826"/>
            <a:ext cx="10793442" cy="899999"/>
          </a:xfrm>
        </p:spPr>
        <p:txBody>
          <a:bodyPr anchor="ctr"/>
          <a:lstStyle>
            <a:lvl1pPr>
              <a:defRPr/>
            </a:lvl1pPr>
          </a:lstStyle>
          <a:p>
            <a:r>
              <a:rPr lang="fr-FR"/>
              <a:t>Titre de la slide</a:t>
            </a:r>
            <a:endParaRPr lang="en-US"/>
          </a:p>
        </p:txBody>
      </p:sp>
      <p:sp>
        <p:nvSpPr>
          <p:cNvPr id="2" name="Graphique 15">
            <a:extLst>
              <a:ext uri="{FF2B5EF4-FFF2-40B4-BE49-F238E27FC236}">
                <a16:creationId xmlns:a16="http://schemas.microsoft.com/office/drawing/2014/main" id="{7C0E3283-C871-5B6C-4F76-44A734427276}"/>
              </a:ext>
            </a:extLst>
          </p:cNvPr>
          <p:cNvSpPr/>
          <p:nvPr userDrawn="1"/>
        </p:nvSpPr>
        <p:spPr>
          <a:xfrm>
            <a:off x="12096750" y="6698752"/>
            <a:ext cx="503238" cy="503238"/>
          </a:xfrm>
          <a:custGeom>
            <a:avLst/>
            <a:gdLst>
              <a:gd name="connsiteX0" fmla="*/ 377941 w 377940"/>
              <a:gd name="connsiteY0" fmla="*/ 0 h 378047"/>
              <a:gd name="connsiteX1" fmla="*/ 43328 w 377940"/>
              <a:gd name="connsiteY1" fmla="*/ 83249 h 378047"/>
              <a:gd name="connsiteX2" fmla="*/ 7895 w 377940"/>
              <a:gd name="connsiteY2" fmla="*/ 378047 h 378047"/>
              <a:gd name="connsiteX3" fmla="*/ 377941 w 377940"/>
              <a:gd name="connsiteY3" fmla="*/ 378047 h 378047"/>
              <a:gd name="connsiteX4" fmla="*/ 377941 w 377940"/>
              <a:gd name="connsiteY4" fmla="*/ 0 h 378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7940" h="378047">
                <a:moveTo>
                  <a:pt x="377941" y="0"/>
                </a:moveTo>
                <a:cubicBezTo>
                  <a:pt x="331840" y="0"/>
                  <a:pt x="189060" y="-95"/>
                  <a:pt x="43328" y="83249"/>
                </a:cubicBezTo>
                <a:cubicBezTo>
                  <a:pt x="11324" y="144113"/>
                  <a:pt x="-13251" y="258509"/>
                  <a:pt x="7895" y="378047"/>
                </a:cubicBezTo>
                <a:lnTo>
                  <a:pt x="377941" y="378047"/>
                </a:lnTo>
                <a:lnTo>
                  <a:pt x="377941" y="0"/>
                </a:lnTo>
                <a:close/>
              </a:path>
            </a:pathLst>
          </a:custGeom>
          <a:solidFill>
            <a:schemeClr val="accent1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6F7DF55-8AF2-D4BA-1BA7-46252EF1F1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2096750" y="6696075"/>
            <a:ext cx="503238" cy="503237"/>
          </a:xfrm>
          <a:prstGeom prst="rect">
            <a:avLst/>
          </a:prstGeom>
        </p:spPr>
        <p:txBody>
          <a:bodyPr anchor="ctr"/>
          <a:lstStyle>
            <a:lvl1pPr>
              <a:defRPr sz="1200">
                <a:solidFill>
                  <a:schemeClr val="bg1"/>
                </a:solidFill>
              </a:defRPr>
            </a:lvl1pPr>
          </a:lstStyle>
          <a:p>
            <a:fld id="{5A1725D8-FDD7-4DE8-A9A0-8030FFF487A6}" type="slidenum">
              <a:rPr lang="fr-FR" smtClean="0"/>
              <a:pPr/>
              <a:t>‹#›</a:t>
            </a:fld>
            <a:endParaRPr lang="fr-FR"/>
          </a:p>
        </p:txBody>
      </p:sp>
      <p:pic>
        <p:nvPicPr>
          <p:cNvPr id="9" name="Graphique 8">
            <a:extLst>
              <a:ext uri="{FF2B5EF4-FFF2-40B4-BE49-F238E27FC236}">
                <a16:creationId xmlns:a16="http://schemas.microsoft.com/office/drawing/2014/main" id="{243F665B-FBED-DF96-0F06-D3D4040A1B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9753" y="411920"/>
            <a:ext cx="467520" cy="57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268302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 Web - Slide graphiq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1EC8A97E-63E6-84C4-E923-EC0AEDB6DD4A}"/>
              </a:ext>
            </a:extLst>
          </p:cNvPr>
          <p:cNvSpPr/>
          <p:nvPr userDrawn="1"/>
        </p:nvSpPr>
        <p:spPr>
          <a:xfrm>
            <a:off x="503238" y="250824"/>
            <a:ext cx="11593512" cy="899999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4EEB645-D23F-71B9-86CD-9CFC945CF5D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03308" y="250826"/>
            <a:ext cx="10793442" cy="899999"/>
          </a:xfrm>
        </p:spPr>
        <p:txBody>
          <a:bodyPr anchor="ctr"/>
          <a:lstStyle>
            <a:lvl1pPr>
              <a:defRPr/>
            </a:lvl1pPr>
          </a:lstStyle>
          <a:p>
            <a:r>
              <a:rPr lang="fr-FR"/>
              <a:t>Titre de la slide</a:t>
            </a:r>
            <a:endParaRPr lang="en-US"/>
          </a:p>
        </p:txBody>
      </p:sp>
      <p:sp>
        <p:nvSpPr>
          <p:cNvPr id="4" name="Espace réservé du graphique 3">
            <a:extLst>
              <a:ext uri="{FF2B5EF4-FFF2-40B4-BE49-F238E27FC236}">
                <a16:creationId xmlns:a16="http://schemas.microsoft.com/office/drawing/2014/main" id="{2E9B98C4-9B76-9D86-E74A-4647A720A56C}"/>
              </a:ext>
            </a:extLst>
          </p:cNvPr>
          <p:cNvSpPr>
            <a:spLocks noGrp="1"/>
          </p:cNvSpPr>
          <p:nvPr>
            <p:ph type="chart" sz="quarter" idx="18"/>
          </p:nvPr>
        </p:nvSpPr>
        <p:spPr>
          <a:xfrm>
            <a:off x="503238" y="2954215"/>
            <a:ext cx="11593512" cy="3741860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3" name="Espace réservé du texte 4">
            <a:extLst>
              <a:ext uri="{FF2B5EF4-FFF2-40B4-BE49-F238E27FC236}">
                <a16:creationId xmlns:a16="http://schemas.microsoft.com/office/drawing/2014/main" id="{94B50CB5-6374-0EB2-AD83-963FBDDAC1E5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03238" y="1386674"/>
            <a:ext cx="11593512" cy="156486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" name="Graphique 15">
            <a:extLst>
              <a:ext uri="{FF2B5EF4-FFF2-40B4-BE49-F238E27FC236}">
                <a16:creationId xmlns:a16="http://schemas.microsoft.com/office/drawing/2014/main" id="{4CAFCDED-D8FD-E5D7-5D40-056F95B4B841}"/>
              </a:ext>
            </a:extLst>
          </p:cNvPr>
          <p:cNvSpPr/>
          <p:nvPr userDrawn="1"/>
        </p:nvSpPr>
        <p:spPr>
          <a:xfrm>
            <a:off x="12096750" y="6698752"/>
            <a:ext cx="503238" cy="503238"/>
          </a:xfrm>
          <a:custGeom>
            <a:avLst/>
            <a:gdLst>
              <a:gd name="connsiteX0" fmla="*/ 377941 w 377940"/>
              <a:gd name="connsiteY0" fmla="*/ 0 h 378047"/>
              <a:gd name="connsiteX1" fmla="*/ 43328 w 377940"/>
              <a:gd name="connsiteY1" fmla="*/ 83249 h 378047"/>
              <a:gd name="connsiteX2" fmla="*/ 7895 w 377940"/>
              <a:gd name="connsiteY2" fmla="*/ 378047 h 378047"/>
              <a:gd name="connsiteX3" fmla="*/ 377941 w 377940"/>
              <a:gd name="connsiteY3" fmla="*/ 378047 h 378047"/>
              <a:gd name="connsiteX4" fmla="*/ 377941 w 377940"/>
              <a:gd name="connsiteY4" fmla="*/ 0 h 378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7940" h="378047">
                <a:moveTo>
                  <a:pt x="377941" y="0"/>
                </a:moveTo>
                <a:cubicBezTo>
                  <a:pt x="331840" y="0"/>
                  <a:pt x="189060" y="-95"/>
                  <a:pt x="43328" y="83249"/>
                </a:cubicBezTo>
                <a:cubicBezTo>
                  <a:pt x="11324" y="144113"/>
                  <a:pt x="-13251" y="258509"/>
                  <a:pt x="7895" y="378047"/>
                </a:cubicBezTo>
                <a:lnTo>
                  <a:pt x="377941" y="378047"/>
                </a:lnTo>
                <a:lnTo>
                  <a:pt x="377941" y="0"/>
                </a:lnTo>
                <a:close/>
              </a:path>
            </a:pathLst>
          </a:custGeom>
          <a:solidFill>
            <a:schemeClr val="accent1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10" name="Espace réservé du numéro de diapositive 5">
            <a:extLst>
              <a:ext uri="{FF2B5EF4-FFF2-40B4-BE49-F238E27FC236}">
                <a16:creationId xmlns:a16="http://schemas.microsoft.com/office/drawing/2014/main" id="{F2A7FDB9-DE5A-12CA-CBB0-0448EDC109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2096750" y="6696075"/>
            <a:ext cx="503238" cy="503237"/>
          </a:xfrm>
          <a:prstGeom prst="rect">
            <a:avLst/>
          </a:prstGeom>
        </p:spPr>
        <p:txBody>
          <a:bodyPr anchor="ctr"/>
          <a:lstStyle>
            <a:lvl1pPr>
              <a:defRPr sz="1200">
                <a:solidFill>
                  <a:schemeClr val="bg1"/>
                </a:solidFill>
              </a:defRPr>
            </a:lvl1pPr>
          </a:lstStyle>
          <a:p>
            <a:fld id="{5A1725D8-FDD7-4DE8-A9A0-8030FFF487A6}" type="slidenum">
              <a:rPr lang="fr-FR" smtClean="0"/>
              <a:pPr/>
              <a:t>‹#›</a:t>
            </a:fld>
            <a:endParaRPr lang="fr-FR"/>
          </a:p>
        </p:txBody>
      </p:sp>
      <p:pic>
        <p:nvPicPr>
          <p:cNvPr id="11" name="Graphique 10">
            <a:extLst>
              <a:ext uri="{FF2B5EF4-FFF2-40B4-BE49-F238E27FC236}">
                <a16:creationId xmlns:a16="http://schemas.microsoft.com/office/drawing/2014/main" id="{D2B1AD7C-6699-E84F-41FB-B841A5FB660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9753" y="411920"/>
            <a:ext cx="467520" cy="57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398160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 Web - Slide 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1EC8A97E-63E6-84C4-E923-EC0AEDB6DD4A}"/>
              </a:ext>
            </a:extLst>
          </p:cNvPr>
          <p:cNvSpPr/>
          <p:nvPr userDrawn="1"/>
        </p:nvSpPr>
        <p:spPr>
          <a:xfrm>
            <a:off x="503238" y="250824"/>
            <a:ext cx="11593512" cy="899999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tableau 4">
            <a:extLst>
              <a:ext uri="{FF2B5EF4-FFF2-40B4-BE49-F238E27FC236}">
                <a16:creationId xmlns:a16="http://schemas.microsoft.com/office/drawing/2014/main" id="{CBCE8DA5-052E-C9C1-2234-A58493951719}"/>
              </a:ext>
            </a:extLst>
          </p:cNvPr>
          <p:cNvSpPr>
            <a:spLocks noGrp="1"/>
          </p:cNvSpPr>
          <p:nvPr>
            <p:ph type="tbl" sz="quarter" idx="18"/>
          </p:nvPr>
        </p:nvSpPr>
        <p:spPr>
          <a:xfrm>
            <a:off x="503238" y="2954215"/>
            <a:ext cx="11591925" cy="3741860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4" name="Espace réservé du texte 4">
            <a:extLst>
              <a:ext uri="{FF2B5EF4-FFF2-40B4-BE49-F238E27FC236}">
                <a16:creationId xmlns:a16="http://schemas.microsoft.com/office/drawing/2014/main" id="{DFEF14EE-50DD-0E24-8E31-6D6BD3DD5F8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03238" y="1386674"/>
            <a:ext cx="11593512" cy="156486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B7DD7FC-5473-1A92-8995-F05F7DFECC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03308" y="250826"/>
            <a:ext cx="10793442" cy="899999"/>
          </a:xfrm>
        </p:spPr>
        <p:txBody>
          <a:bodyPr anchor="ctr"/>
          <a:lstStyle>
            <a:lvl1pPr>
              <a:defRPr/>
            </a:lvl1pPr>
          </a:lstStyle>
          <a:p>
            <a:r>
              <a:rPr lang="fr-FR"/>
              <a:t>Titre de la slide</a:t>
            </a:r>
            <a:endParaRPr lang="en-US"/>
          </a:p>
        </p:txBody>
      </p:sp>
      <p:sp>
        <p:nvSpPr>
          <p:cNvPr id="5" name="Graphique 15">
            <a:extLst>
              <a:ext uri="{FF2B5EF4-FFF2-40B4-BE49-F238E27FC236}">
                <a16:creationId xmlns:a16="http://schemas.microsoft.com/office/drawing/2014/main" id="{878C7F29-E10D-2D82-FB94-2823E78B5AF5}"/>
              </a:ext>
            </a:extLst>
          </p:cNvPr>
          <p:cNvSpPr/>
          <p:nvPr userDrawn="1"/>
        </p:nvSpPr>
        <p:spPr>
          <a:xfrm>
            <a:off x="12096750" y="6698752"/>
            <a:ext cx="503238" cy="503238"/>
          </a:xfrm>
          <a:custGeom>
            <a:avLst/>
            <a:gdLst>
              <a:gd name="connsiteX0" fmla="*/ 377941 w 377940"/>
              <a:gd name="connsiteY0" fmla="*/ 0 h 378047"/>
              <a:gd name="connsiteX1" fmla="*/ 43328 w 377940"/>
              <a:gd name="connsiteY1" fmla="*/ 83249 h 378047"/>
              <a:gd name="connsiteX2" fmla="*/ 7895 w 377940"/>
              <a:gd name="connsiteY2" fmla="*/ 378047 h 378047"/>
              <a:gd name="connsiteX3" fmla="*/ 377941 w 377940"/>
              <a:gd name="connsiteY3" fmla="*/ 378047 h 378047"/>
              <a:gd name="connsiteX4" fmla="*/ 377941 w 377940"/>
              <a:gd name="connsiteY4" fmla="*/ 0 h 378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7940" h="378047">
                <a:moveTo>
                  <a:pt x="377941" y="0"/>
                </a:moveTo>
                <a:cubicBezTo>
                  <a:pt x="331840" y="0"/>
                  <a:pt x="189060" y="-95"/>
                  <a:pt x="43328" y="83249"/>
                </a:cubicBezTo>
                <a:cubicBezTo>
                  <a:pt x="11324" y="144113"/>
                  <a:pt x="-13251" y="258509"/>
                  <a:pt x="7895" y="378047"/>
                </a:cubicBezTo>
                <a:lnTo>
                  <a:pt x="377941" y="378047"/>
                </a:lnTo>
                <a:lnTo>
                  <a:pt x="377941" y="0"/>
                </a:lnTo>
                <a:close/>
              </a:path>
            </a:pathLst>
          </a:custGeom>
          <a:solidFill>
            <a:schemeClr val="accent1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10" name="Espace réservé du numéro de diapositive 5">
            <a:extLst>
              <a:ext uri="{FF2B5EF4-FFF2-40B4-BE49-F238E27FC236}">
                <a16:creationId xmlns:a16="http://schemas.microsoft.com/office/drawing/2014/main" id="{259F7CCF-4962-3535-B83D-308F3947F7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2096750" y="6696075"/>
            <a:ext cx="503238" cy="503237"/>
          </a:xfrm>
          <a:prstGeom prst="rect">
            <a:avLst/>
          </a:prstGeom>
        </p:spPr>
        <p:txBody>
          <a:bodyPr anchor="ctr"/>
          <a:lstStyle>
            <a:lvl1pPr>
              <a:defRPr sz="1200">
                <a:solidFill>
                  <a:schemeClr val="bg1"/>
                </a:solidFill>
              </a:defRPr>
            </a:lvl1pPr>
          </a:lstStyle>
          <a:p>
            <a:fld id="{5A1725D8-FDD7-4DE8-A9A0-8030FFF487A6}" type="slidenum">
              <a:rPr lang="fr-FR" smtClean="0"/>
              <a:pPr/>
              <a:t>‹#›</a:t>
            </a:fld>
            <a:endParaRPr lang="fr-FR"/>
          </a:p>
        </p:txBody>
      </p:sp>
      <p:pic>
        <p:nvPicPr>
          <p:cNvPr id="11" name="Graphique 10">
            <a:extLst>
              <a:ext uri="{FF2B5EF4-FFF2-40B4-BE49-F238E27FC236}">
                <a16:creationId xmlns:a16="http://schemas.microsoft.com/office/drawing/2014/main" id="{66D9B03E-E46A-F133-B38F-0BE4AE7113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9753" y="411920"/>
            <a:ext cx="467520" cy="57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677759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 Web - Slide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1EC8A97E-63E6-84C4-E923-EC0AEDB6DD4A}"/>
              </a:ext>
            </a:extLst>
          </p:cNvPr>
          <p:cNvSpPr/>
          <p:nvPr userDrawn="1"/>
        </p:nvSpPr>
        <p:spPr>
          <a:xfrm>
            <a:off x="503238" y="250824"/>
            <a:ext cx="11593512" cy="899999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Espace réservé du graphique SmartArt 3">
            <a:extLst>
              <a:ext uri="{FF2B5EF4-FFF2-40B4-BE49-F238E27FC236}">
                <a16:creationId xmlns:a16="http://schemas.microsoft.com/office/drawing/2014/main" id="{04887E61-1E01-2781-2679-80DC3B834E37}"/>
              </a:ext>
            </a:extLst>
          </p:cNvPr>
          <p:cNvSpPr>
            <a:spLocks noGrp="1"/>
          </p:cNvSpPr>
          <p:nvPr>
            <p:ph type="dgm" sz="quarter" idx="18"/>
          </p:nvPr>
        </p:nvSpPr>
        <p:spPr>
          <a:xfrm>
            <a:off x="503238" y="2954215"/>
            <a:ext cx="11591925" cy="3741860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3" name="Espace réservé du texte 4">
            <a:extLst>
              <a:ext uri="{FF2B5EF4-FFF2-40B4-BE49-F238E27FC236}">
                <a16:creationId xmlns:a16="http://schemas.microsoft.com/office/drawing/2014/main" id="{EEFFB8E6-525C-CC27-F63C-DE3FD7A889A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03238" y="1386674"/>
            <a:ext cx="11593512" cy="156486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BE9DC1A-1D04-931F-156C-55D56E15133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03308" y="250826"/>
            <a:ext cx="10793442" cy="899999"/>
          </a:xfrm>
        </p:spPr>
        <p:txBody>
          <a:bodyPr anchor="ctr"/>
          <a:lstStyle>
            <a:lvl1pPr>
              <a:defRPr/>
            </a:lvl1pPr>
          </a:lstStyle>
          <a:p>
            <a:r>
              <a:rPr lang="fr-FR"/>
              <a:t>Titre de la slide</a:t>
            </a:r>
            <a:endParaRPr lang="en-US"/>
          </a:p>
        </p:txBody>
      </p:sp>
      <p:sp>
        <p:nvSpPr>
          <p:cNvPr id="5" name="Graphique 15">
            <a:extLst>
              <a:ext uri="{FF2B5EF4-FFF2-40B4-BE49-F238E27FC236}">
                <a16:creationId xmlns:a16="http://schemas.microsoft.com/office/drawing/2014/main" id="{FF79E4E9-4CD6-7BDE-D1C6-06684B7F5C44}"/>
              </a:ext>
            </a:extLst>
          </p:cNvPr>
          <p:cNvSpPr/>
          <p:nvPr userDrawn="1"/>
        </p:nvSpPr>
        <p:spPr>
          <a:xfrm>
            <a:off x="12096750" y="6698752"/>
            <a:ext cx="503238" cy="503238"/>
          </a:xfrm>
          <a:custGeom>
            <a:avLst/>
            <a:gdLst>
              <a:gd name="connsiteX0" fmla="*/ 377941 w 377940"/>
              <a:gd name="connsiteY0" fmla="*/ 0 h 378047"/>
              <a:gd name="connsiteX1" fmla="*/ 43328 w 377940"/>
              <a:gd name="connsiteY1" fmla="*/ 83249 h 378047"/>
              <a:gd name="connsiteX2" fmla="*/ 7895 w 377940"/>
              <a:gd name="connsiteY2" fmla="*/ 378047 h 378047"/>
              <a:gd name="connsiteX3" fmla="*/ 377941 w 377940"/>
              <a:gd name="connsiteY3" fmla="*/ 378047 h 378047"/>
              <a:gd name="connsiteX4" fmla="*/ 377941 w 377940"/>
              <a:gd name="connsiteY4" fmla="*/ 0 h 378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7940" h="378047">
                <a:moveTo>
                  <a:pt x="377941" y="0"/>
                </a:moveTo>
                <a:cubicBezTo>
                  <a:pt x="331840" y="0"/>
                  <a:pt x="189060" y="-95"/>
                  <a:pt x="43328" y="83249"/>
                </a:cubicBezTo>
                <a:cubicBezTo>
                  <a:pt x="11324" y="144113"/>
                  <a:pt x="-13251" y="258509"/>
                  <a:pt x="7895" y="378047"/>
                </a:cubicBezTo>
                <a:lnTo>
                  <a:pt x="377941" y="378047"/>
                </a:lnTo>
                <a:lnTo>
                  <a:pt x="377941" y="0"/>
                </a:lnTo>
                <a:close/>
              </a:path>
            </a:pathLst>
          </a:custGeom>
          <a:solidFill>
            <a:schemeClr val="accent1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10" name="Espace réservé du numéro de diapositive 5">
            <a:extLst>
              <a:ext uri="{FF2B5EF4-FFF2-40B4-BE49-F238E27FC236}">
                <a16:creationId xmlns:a16="http://schemas.microsoft.com/office/drawing/2014/main" id="{B64A0321-5D55-B858-9D9D-0F3A518847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2096750" y="6696075"/>
            <a:ext cx="503238" cy="503237"/>
          </a:xfrm>
          <a:prstGeom prst="rect">
            <a:avLst/>
          </a:prstGeom>
        </p:spPr>
        <p:txBody>
          <a:bodyPr anchor="ctr"/>
          <a:lstStyle>
            <a:lvl1pPr>
              <a:defRPr sz="1200">
                <a:solidFill>
                  <a:schemeClr val="bg1"/>
                </a:solidFill>
              </a:defRPr>
            </a:lvl1pPr>
          </a:lstStyle>
          <a:p>
            <a:fld id="{5A1725D8-FDD7-4DE8-A9A0-8030FFF487A6}" type="slidenum">
              <a:rPr lang="fr-FR" smtClean="0"/>
              <a:pPr/>
              <a:t>‹#›</a:t>
            </a:fld>
            <a:endParaRPr lang="fr-FR"/>
          </a:p>
        </p:txBody>
      </p:sp>
      <p:pic>
        <p:nvPicPr>
          <p:cNvPr id="11" name="Graphique 10">
            <a:extLst>
              <a:ext uri="{FF2B5EF4-FFF2-40B4-BE49-F238E27FC236}">
                <a16:creationId xmlns:a16="http://schemas.microsoft.com/office/drawing/2014/main" id="{00B0E418-8ADA-1D79-A76D-F802A071139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9753" y="411920"/>
            <a:ext cx="467520" cy="57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86486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ubVET - Slide titre de sec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raphique 15">
            <a:extLst>
              <a:ext uri="{FF2B5EF4-FFF2-40B4-BE49-F238E27FC236}">
                <a16:creationId xmlns:a16="http://schemas.microsoft.com/office/drawing/2014/main" id="{9F7A6116-D669-3499-0A07-C31981DDF808}"/>
              </a:ext>
            </a:extLst>
          </p:cNvPr>
          <p:cNvSpPr/>
          <p:nvPr userDrawn="1"/>
        </p:nvSpPr>
        <p:spPr>
          <a:xfrm>
            <a:off x="12096750" y="6698752"/>
            <a:ext cx="503238" cy="503238"/>
          </a:xfrm>
          <a:custGeom>
            <a:avLst/>
            <a:gdLst>
              <a:gd name="connsiteX0" fmla="*/ 377941 w 377940"/>
              <a:gd name="connsiteY0" fmla="*/ 0 h 378047"/>
              <a:gd name="connsiteX1" fmla="*/ 43328 w 377940"/>
              <a:gd name="connsiteY1" fmla="*/ 83249 h 378047"/>
              <a:gd name="connsiteX2" fmla="*/ 7895 w 377940"/>
              <a:gd name="connsiteY2" fmla="*/ 378047 h 378047"/>
              <a:gd name="connsiteX3" fmla="*/ 377941 w 377940"/>
              <a:gd name="connsiteY3" fmla="*/ 378047 h 378047"/>
              <a:gd name="connsiteX4" fmla="*/ 377941 w 377940"/>
              <a:gd name="connsiteY4" fmla="*/ 0 h 378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7940" h="378047">
                <a:moveTo>
                  <a:pt x="377941" y="0"/>
                </a:moveTo>
                <a:cubicBezTo>
                  <a:pt x="331840" y="0"/>
                  <a:pt x="189060" y="-95"/>
                  <a:pt x="43328" y="83249"/>
                </a:cubicBezTo>
                <a:cubicBezTo>
                  <a:pt x="11324" y="144113"/>
                  <a:pt x="-13251" y="258509"/>
                  <a:pt x="7895" y="378047"/>
                </a:cubicBezTo>
                <a:lnTo>
                  <a:pt x="377941" y="378047"/>
                </a:lnTo>
                <a:lnTo>
                  <a:pt x="377941" y="0"/>
                </a:lnTo>
                <a:close/>
              </a:path>
            </a:pathLst>
          </a:custGeom>
          <a:solidFill>
            <a:schemeClr val="bg1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11" name="Espace réservé du numéro de diapositive 5">
            <a:extLst>
              <a:ext uri="{FF2B5EF4-FFF2-40B4-BE49-F238E27FC236}">
                <a16:creationId xmlns:a16="http://schemas.microsoft.com/office/drawing/2014/main" id="{57B7D2E8-FDAC-CE98-38C7-8877C307C4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2096750" y="6696075"/>
            <a:ext cx="503238" cy="503237"/>
          </a:xfrm>
          <a:prstGeom prst="rect">
            <a:avLst/>
          </a:prstGeom>
        </p:spPr>
        <p:txBody>
          <a:bodyPr anchor="ctr"/>
          <a:lstStyle>
            <a:lvl1pPr>
              <a:defRPr sz="1200">
                <a:solidFill>
                  <a:schemeClr val="tx2"/>
                </a:solidFill>
              </a:defRPr>
            </a:lvl1pPr>
          </a:lstStyle>
          <a:p>
            <a:fld id="{5A1725D8-FDD7-4DE8-A9A0-8030FFF487A6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2341EF9-70C3-B203-9A04-4332A1BEF595}"/>
              </a:ext>
            </a:extLst>
          </p:cNvPr>
          <p:cNvSpPr/>
          <p:nvPr userDrawn="1"/>
        </p:nvSpPr>
        <p:spPr>
          <a:xfrm>
            <a:off x="0" y="6770255"/>
            <a:ext cx="11979564" cy="4290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32" name="Groupe 31">
            <a:extLst>
              <a:ext uri="{FF2B5EF4-FFF2-40B4-BE49-F238E27FC236}">
                <a16:creationId xmlns:a16="http://schemas.microsoft.com/office/drawing/2014/main" id="{6D685865-4FF0-9563-D042-38092BE3BDDB}"/>
              </a:ext>
            </a:extLst>
          </p:cNvPr>
          <p:cNvGrpSpPr/>
          <p:nvPr userDrawn="1"/>
        </p:nvGrpSpPr>
        <p:grpSpPr>
          <a:xfrm>
            <a:off x="0" y="990264"/>
            <a:ext cx="5044300" cy="6209049"/>
            <a:chOff x="-3144207" y="0"/>
            <a:chExt cx="5044300" cy="6209049"/>
          </a:xfrm>
          <a:solidFill>
            <a:schemeClr val="bg1">
              <a:alpha val="20000"/>
            </a:schemeClr>
          </a:solidFill>
        </p:grpSpPr>
        <p:sp>
          <p:nvSpPr>
            <p:cNvPr id="33" name="Forme libre : forme 32">
              <a:extLst>
                <a:ext uri="{FF2B5EF4-FFF2-40B4-BE49-F238E27FC236}">
                  <a16:creationId xmlns:a16="http://schemas.microsoft.com/office/drawing/2014/main" id="{26FABF44-78FE-A855-EFE5-E31628E27E55}"/>
                </a:ext>
              </a:extLst>
            </p:cNvPr>
            <p:cNvSpPr/>
            <p:nvPr/>
          </p:nvSpPr>
          <p:spPr>
            <a:xfrm>
              <a:off x="-2344258" y="1356877"/>
              <a:ext cx="1120110" cy="1325480"/>
            </a:xfrm>
            <a:custGeom>
              <a:avLst/>
              <a:gdLst>
                <a:gd name="connsiteX0" fmla="*/ 1071755 w 1120110"/>
                <a:gd name="connsiteY0" fmla="*/ 1042903 h 1325480"/>
                <a:gd name="connsiteX1" fmla="*/ 552425 w 1120110"/>
                <a:gd name="connsiteY1" fmla="*/ 1325480 h 1325480"/>
                <a:gd name="connsiteX2" fmla="*/ 0 w 1120110"/>
                <a:gd name="connsiteY2" fmla="*/ 624554 h 1325480"/>
                <a:gd name="connsiteX3" fmla="*/ 582549 w 1120110"/>
                <a:gd name="connsiteY3" fmla="*/ 0 h 1325480"/>
                <a:gd name="connsiteX4" fmla="*/ 1113335 w 1120110"/>
                <a:gd name="connsiteY4" fmla="*/ 584247 h 1325480"/>
                <a:gd name="connsiteX5" fmla="*/ 781117 w 1120110"/>
                <a:gd name="connsiteY5" fmla="*/ 584247 h 1325480"/>
                <a:gd name="connsiteX6" fmla="*/ 582549 w 1120110"/>
                <a:gd name="connsiteY6" fmla="*/ 294033 h 1325480"/>
                <a:gd name="connsiteX7" fmla="*/ 351312 w 1120110"/>
                <a:gd name="connsiteY7" fmla="*/ 624554 h 1325480"/>
                <a:gd name="connsiteX8" fmla="*/ 552425 w 1120110"/>
                <a:gd name="connsiteY8" fmla="*/ 1031448 h 1325480"/>
                <a:gd name="connsiteX9" fmla="*/ 800634 w 1120110"/>
                <a:gd name="connsiteY9" fmla="*/ 874885 h 1325480"/>
                <a:gd name="connsiteX10" fmla="*/ 1071755 w 1120110"/>
                <a:gd name="connsiteY10" fmla="*/ 1042903 h 1325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20110" h="1325480">
                  <a:moveTo>
                    <a:pt x="1071755" y="1042903"/>
                  </a:moveTo>
                  <a:cubicBezTo>
                    <a:pt x="962713" y="1270322"/>
                    <a:pt x="798513" y="1325480"/>
                    <a:pt x="552425" y="1325480"/>
                  </a:cubicBezTo>
                  <a:cubicBezTo>
                    <a:pt x="247361" y="1325480"/>
                    <a:pt x="0" y="1176555"/>
                    <a:pt x="0" y="624554"/>
                  </a:cubicBezTo>
                  <a:cubicBezTo>
                    <a:pt x="0" y="179474"/>
                    <a:pt x="175656" y="0"/>
                    <a:pt x="582549" y="0"/>
                  </a:cubicBezTo>
                  <a:cubicBezTo>
                    <a:pt x="1204558" y="0"/>
                    <a:pt x="1118427" y="419198"/>
                    <a:pt x="1113335" y="584247"/>
                  </a:cubicBezTo>
                  <a:lnTo>
                    <a:pt x="781117" y="584247"/>
                  </a:lnTo>
                  <a:cubicBezTo>
                    <a:pt x="789178" y="503207"/>
                    <a:pt x="828213" y="298275"/>
                    <a:pt x="582549" y="294033"/>
                  </a:cubicBezTo>
                  <a:cubicBezTo>
                    <a:pt x="403075" y="294033"/>
                    <a:pt x="351312" y="391195"/>
                    <a:pt x="351312" y="624554"/>
                  </a:cubicBezTo>
                  <a:cubicBezTo>
                    <a:pt x="351312" y="910949"/>
                    <a:pt x="411561" y="1031448"/>
                    <a:pt x="552425" y="1031448"/>
                  </a:cubicBezTo>
                  <a:cubicBezTo>
                    <a:pt x="682257" y="1031448"/>
                    <a:pt x="741658" y="983503"/>
                    <a:pt x="800634" y="874885"/>
                  </a:cubicBezTo>
                  <a:lnTo>
                    <a:pt x="1071755" y="1042903"/>
                  </a:lnTo>
                  <a:close/>
                </a:path>
              </a:pathLst>
            </a:custGeom>
            <a:grpFill/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34" name="Forme libre : forme 33">
              <a:extLst>
                <a:ext uri="{FF2B5EF4-FFF2-40B4-BE49-F238E27FC236}">
                  <a16:creationId xmlns:a16="http://schemas.microsoft.com/office/drawing/2014/main" id="{1FBCDE5E-DF7D-2233-D15B-7D8BBBCFFD5F}"/>
                </a:ext>
              </a:extLst>
            </p:cNvPr>
            <p:cNvSpPr/>
            <p:nvPr/>
          </p:nvSpPr>
          <p:spPr>
            <a:xfrm>
              <a:off x="-2389233" y="3029850"/>
              <a:ext cx="1209224" cy="1279232"/>
            </a:xfrm>
            <a:custGeom>
              <a:avLst/>
              <a:gdLst>
                <a:gd name="connsiteX0" fmla="*/ 351736 w 1209224"/>
                <a:gd name="connsiteY0" fmla="*/ 0 h 1279232"/>
                <a:gd name="connsiteX1" fmla="*/ 431927 w 1209224"/>
                <a:gd name="connsiteY1" fmla="*/ 498540 h 1279232"/>
                <a:gd name="connsiteX2" fmla="*/ 599945 w 1209224"/>
                <a:gd name="connsiteY2" fmla="*/ 985624 h 1279232"/>
                <a:gd name="connsiteX3" fmla="*/ 607582 w 1209224"/>
                <a:gd name="connsiteY3" fmla="*/ 985624 h 1279232"/>
                <a:gd name="connsiteX4" fmla="*/ 777722 w 1209224"/>
                <a:gd name="connsiteY4" fmla="*/ 498540 h 1279232"/>
                <a:gd name="connsiteX5" fmla="*/ 857913 w 1209224"/>
                <a:gd name="connsiteY5" fmla="*/ 0 h 1279232"/>
                <a:gd name="connsiteX6" fmla="*/ 1209225 w 1209224"/>
                <a:gd name="connsiteY6" fmla="*/ 0 h 1279232"/>
                <a:gd name="connsiteX7" fmla="*/ 1100183 w 1209224"/>
                <a:gd name="connsiteY7" fmla="*/ 568972 h 1279232"/>
                <a:gd name="connsiteX8" fmla="*/ 817606 w 1209224"/>
                <a:gd name="connsiteY8" fmla="*/ 1279232 h 1279232"/>
                <a:gd name="connsiteX9" fmla="*/ 391619 w 1209224"/>
                <a:gd name="connsiteY9" fmla="*/ 1279232 h 1279232"/>
                <a:gd name="connsiteX10" fmla="*/ 109042 w 1209224"/>
                <a:gd name="connsiteY10" fmla="*/ 568972 h 1279232"/>
                <a:gd name="connsiteX11" fmla="*/ 0 w 1209224"/>
                <a:gd name="connsiteY11" fmla="*/ 0 h 1279232"/>
                <a:gd name="connsiteX12" fmla="*/ 351312 w 1209224"/>
                <a:gd name="connsiteY12" fmla="*/ 0 h 1279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09224" h="1279232">
                  <a:moveTo>
                    <a:pt x="351736" y="0"/>
                  </a:moveTo>
                  <a:cubicBezTo>
                    <a:pt x="357676" y="123892"/>
                    <a:pt x="345796" y="185414"/>
                    <a:pt x="431927" y="498540"/>
                  </a:cubicBezTo>
                  <a:cubicBezTo>
                    <a:pt x="464597" y="619038"/>
                    <a:pt x="523573" y="775601"/>
                    <a:pt x="599945" y="985624"/>
                  </a:cubicBezTo>
                  <a:lnTo>
                    <a:pt x="607582" y="985624"/>
                  </a:lnTo>
                  <a:cubicBezTo>
                    <a:pt x="686076" y="775601"/>
                    <a:pt x="745052" y="619038"/>
                    <a:pt x="777722" y="498540"/>
                  </a:cubicBezTo>
                  <a:cubicBezTo>
                    <a:pt x="863853" y="185414"/>
                    <a:pt x="852397" y="124316"/>
                    <a:pt x="857913" y="0"/>
                  </a:cubicBezTo>
                  <a:lnTo>
                    <a:pt x="1209225" y="0"/>
                  </a:lnTo>
                  <a:cubicBezTo>
                    <a:pt x="1207103" y="145107"/>
                    <a:pt x="1196072" y="271121"/>
                    <a:pt x="1100183" y="568972"/>
                  </a:cubicBezTo>
                  <a:cubicBezTo>
                    <a:pt x="1045025" y="736990"/>
                    <a:pt x="943620" y="960591"/>
                    <a:pt x="817606" y="1279232"/>
                  </a:cubicBezTo>
                  <a:lnTo>
                    <a:pt x="391619" y="1279232"/>
                  </a:lnTo>
                  <a:cubicBezTo>
                    <a:pt x="263484" y="962288"/>
                    <a:pt x="164200" y="736990"/>
                    <a:pt x="109042" y="568972"/>
                  </a:cubicBezTo>
                  <a:cubicBezTo>
                    <a:pt x="13577" y="271121"/>
                    <a:pt x="2121" y="145107"/>
                    <a:pt x="0" y="0"/>
                  </a:cubicBezTo>
                  <a:lnTo>
                    <a:pt x="351312" y="0"/>
                  </a:lnTo>
                  <a:close/>
                </a:path>
              </a:pathLst>
            </a:custGeom>
            <a:grpFill/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35" name="Forme libre : forme 34">
              <a:extLst>
                <a:ext uri="{FF2B5EF4-FFF2-40B4-BE49-F238E27FC236}">
                  <a16:creationId xmlns:a16="http://schemas.microsoft.com/office/drawing/2014/main" id="{E5B83C4C-687C-0C67-53E9-4A3DC9623113}"/>
                </a:ext>
              </a:extLst>
            </p:cNvPr>
            <p:cNvSpPr/>
            <p:nvPr/>
          </p:nvSpPr>
          <p:spPr>
            <a:xfrm>
              <a:off x="-992048" y="3029850"/>
              <a:ext cx="879976" cy="1279656"/>
            </a:xfrm>
            <a:custGeom>
              <a:avLst/>
              <a:gdLst>
                <a:gd name="connsiteX0" fmla="*/ 879976 w 879976"/>
                <a:gd name="connsiteY0" fmla="*/ 294032 h 1279656"/>
                <a:gd name="connsiteX1" fmla="*/ 879976 w 879976"/>
                <a:gd name="connsiteY1" fmla="*/ 0 h 1279656"/>
                <a:gd name="connsiteX2" fmla="*/ 0 w 879976"/>
                <a:gd name="connsiteY2" fmla="*/ 0 h 1279656"/>
                <a:gd name="connsiteX3" fmla="*/ 0 w 879976"/>
                <a:gd name="connsiteY3" fmla="*/ 1279657 h 1279656"/>
                <a:gd name="connsiteX4" fmla="*/ 879976 w 879976"/>
                <a:gd name="connsiteY4" fmla="*/ 1279657 h 1279656"/>
                <a:gd name="connsiteX5" fmla="*/ 879976 w 879976"/>
                <a:gd name="connsiteY5" fmla="*/ 985624 h 1279656"/>
                <a:gd name="connsiteX6" fmla="*/ 351312 w 879976"/>
                <a:gd name="connsiteY6" fmla="*/ 985624 h 1279656"/>
                <a:gd name="connsiteX7" fmla="*/ 351312 w 879976"/>
                <a:gd name="connsiteY7" fmla="*/ 825243 h 1279656"/>
                <a:gd name="connsiteX8" fmla="*/ 351312 w 879976"/>
                <a:gd name="connsiteY8" fmla="*/ 786632 h 1279656"/>
                <a:gd name="connsiteX9" fmla="*/ 759902 w 879976"/>
                <a:gd name="connsiteY9" fmla="*/ 786632 h 1279656"/>
                <a:gd name="connsiteX10" fmla="*/ 759902 w 879976"/>
                <a:gd name="connsiteY10" fmla="*/ 492600 h 1279656"/>
                <a:gd name="connsiteX11" fmla="*/ 351312 w 879976"/>
                <a:gd name="connsiteY11" fmla="*/ 492600 h 1279656"/>
                <a:gd name="connsiteX12" fmla="*/ 351312 w 879976"/>
                <a:gd name="connsiteY12" fmla="*/ 294032 h 1279656"/>
                <a:gd name="connsiteX13" fmla="*/ 879976 w 879976"/>
                <a:gd name="connsiteY13" fmla="*/ 294032 h 1279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79976" h="1279656">
                  <a:moveTo>
                    <a:pt x="879976" y="294032"/>
                  </a:moveTo>
                  <a:lnTo>
                    <a:pt x="879976" y="0"/>
                  </a:lnTo>
                  <a:lnTo>
                    <a:pt x="0" y="0"/>
                  </a:lnTo>
                  <a:lnTo>
                    <a:pt x="0" y="1279657"/>
                  </a:lnTo>
                  <a:lnTo>
                    <a:pt x="879976" y="1279657"/>
                  </a:lnTo>
                  <a:lnTo>
                    <a:pt x="879976" y="985624"/>
                  </a:lnTo>
                  <a:lnTo>
                    <a:pt x="351312" y="985624"/>
                  </a:lnTo>
                  <a:lnTo>
                    <a:pt x="351312" y="825243"/>
                  </a:lnTo>
                  <a:lnTo>
                    <a:pt x="351312" y="786632"/>
                  </a:lnTo>
                  <a:lnTo>
                    <a:pt x="759902" y="786632"/>
                  </a:lnTo>
                  <a:lnTo>
                    <a:pt x="759902" y="492600"/>
                  </a:lnTo>
                  <a:lnTo>
                    <a:pt x="351312" y="492600"/>
                  </a:lnTo>
                  <a:lnTo>
                    <a:pt x="351312" y="294032"/>
                  </a:lnTo>
                  <a:lnTo>
                    <a:pt x="879976" y="294032"/>
                  </a:lnTo>
                  <a:close/>
                </a:path>
              </a:pathLst>
            </a:custGeom>
            <a:grpFill/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36" name="Forme libre : forme 35">
              <a:extLst>
                <a:ext uri="{FF2B5EF4-FFF2-40B4-BE49-F238E27FC236}">
                  <a16:creationId xmlns:a16="http://schemas.microsoft.com/office/drawing/2014/main" id="{44DBEA85-3D06-2D5E-5FCD-C3FE6B5E47F1}"/>
                </a:ext>
              </a:extLst>
            </p:cNvPr>
            <p:cNvSpPr/>
            <p:nvPr/>
          </p:nvSpPr>
          <p:spPr>
            <a:xfrm>
              <a:off x="75888" y="3029850"/>
              <a:ext cx="1069209" cy="1279232"/>
            </a:xfrm>
            <a:custGeom>
              <a:avLst/>
              <a:gdLst>
                <a:gd name="connsiteX0" fmla="*/ 358949 w 1069209"/>
                <a:gd name="connsiteY0" fmla="*/ 294032 h 1279232"/>
                <a:gd name="connsiteX1" fmla="*/ 0 w 1069209"/>
                <a:gd name="connsiteY1" fmla="*/ 294032 h 1279232"/>
                <a:gd name="connsiteX2" fmla="*/ 0 w 1069209"/>
                <a:gd name="connsiteY2" fmla="*/ 0 h 1279232"/>
                <a:gd name="connsiteX3" fmla="*/ 1069209 w 1069209"/>
                <a:gd name="connsiteY3" fmla="*/ 0 h 1279232"/>
                <a:gd name="connsiteX4" fmla="*/ 1069209 w 1069209"/>
                <a:gd name="connsiteY4" fmla="*/ 294032 h 1279232"/>
                <a:gd name="connsiteX5" fmla="*/ 710260 w 1069209"/>
                <a:gd name="connsiteY5" fmla="*/ 294032 h 1279232"/>
                <a:gd name="connsiteX6" fmla="*/ 710260 w 1069209"/>
                <a:gd name="connsiteY6" fmla="*/ 1279232 h 1279232"/>
                <a:gd name="connsiteX7" fmla="*/ 358949 w 1069209"/>
                <a:gd name="connsiteY7" fmla="*/ 1279232 h 1279232"/>
                <a:gd name="connsiteX8" fmla="*/ 358949 w 1069209"/>
                <a:gd name="connsiteY8" fmla="*/ 294032 h 1279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69209" h="1279232">
                  <a:moveTo>
                    <a:pt x="358949" y="294032"/>
                  </a:moveTo>
                  <a:lnTo>
                    <a:pt x="0" y="294032"/>
                  </a:lnTo>
                  <a:lnTo>
                    <a:pt x="0" y="0"/>
                  </a:lnTo>
                  <a:lnTo>
                    <a:pt x="1069209" y="0"/>
                  </a:lnTo>
                  <a:lnTo>
                    <a:pt x="1069209" y="294032"/>
                  </a:lnTo>
                  <a:lnTo>
                    <a:pt x="710260" y="294032"/>
                  </a:lnTo>
                  <a:lnTo>
                    <a:pt x="710260" y="1279232"/>
                  </a:lnTo>
                  <a:lnTo>
                    <a:pt x="358949" y="1279232"/>
                  </a:lnTo>
                  <a:lnTo>
                    <a:pt x="358949" y="294032"/>
                  </a:lnTo>
                  <a:close/>
                </a:path>
              </a:pathLst>
            </a:custGeom>
            <a:grpFill/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37" name="Forme libre : forme 36">
              <a:extLst>
                <a:ext uri="{FF2B5EF4-FFF2-40B4-BE49-F238E27FC236}">
                  <a16:creationId xmlns:a16="http://schemas.microsoft.com/office/drawing/2014/main" id="{74C45E56-2DC7-14B4-F9BE-5BA3CD61FA33}"/>
                </a:ext>
              </a:extLst>
            </p:cNvPr>
            <p:cNvSpPr/>
            <p:nvPr/>
          </p:nvSpPr>
          <p:spPr>
            <a:xfrm>
              <a:off x="-1174916" y="1424339"/>
              <a:ext cx="2319590" cy="1248931"/>
            </a:xfrm>
            <a:custGeom>
              <a:avLst/>
              <a:gdLst>
                <a:gd name="connsiteX0" fmla="*/ 2102779 w 2319590"/>
                <a:gd name="connsiteY0" fmla="*/ 281728 h 1248931"/>
                <a:gd name="connsiteX1" fmla="*/ 1862206 w 2319590"/>
                <a:gd name="connsiteY1" fmla="*/ 479447 h 1248931"/>
                <a:gd name="connsiteX2" fmla="*/ 1914818 w 2319590"/>
                <a:gd name="connsiteY2" fmla="*/ 0 h 1248931"/>
                <a:gd name="connsiteX3" fmla="*/ 1631393 w 2319590"/>
                <a:gd name="connsiteY3" fmla="*/ 0 h 1248931"/>
                <a:gd name="connsiteX4" fmla="*/ 1544413 w 2319590"/>
                <a:gd name="connsiteY4" fmla="*/ 792148 h 1248931"/>
                <a:gd name="connsiteX5" fmla="*/ 1297053 w 2319590"/>
                <a:gd name="connsiteY5" fmla="*/ 994110 h 1248931"/>
                <a:gd name="connsiteX6" fmla="*/ 1321661 w 2319590"/>
                <a:gd name="connsiteY6" fmla="*/ 690743 h 1248931"/>
                <a:gd name="connsiteX7" fmla="*/ 1382759 w 2319590"/>
                <a:gd name="connsiteY7" fmla="*/ 303367 h 1248931"/>
                <a:gd name="connsiteX8" fmla="*/ 1097637 w 2319590"/>
                <a:gd name="connsiteY8" fmla="*/ 303367 h 1248931"/>
                <a:gd name="connsiteX9" fmla="*/ 1039933 w 2319590"/>
                <a:gd name="connsiteY9" fmla="*/ 674196 h 1248931"/>
                <a:gd name="connsiteX10" fmla="*/ 857065 w 2319590"/>
                <a:gd name="connsiteY10" fmla="*/ 949560 h 1248931"/>
                <a:gd name="connsiteX11" fmla="*/ 820576 w 2319590"/>
                <a:gd name="connsiteY11" fmla="*/ 883795 h 1248931"/>
                <a:gd name="connsiteX12" fmla="*/ 886341 w 2319590"/>
                <a:gd name="connsiteY12" fmla="*/ 303791 h 1248931"/>
                <a:gd name="connsiteX13" fmla="*/ 602915 w 2319590"/>
                <a:gd name="connsiteY13" fmla="*/ 303791 h 1248931"/>
                <a:gd name="connsiteX14" fmla="*/ 547333 w 2319590"/>
                <a:gd name="connsiteY14" fmla="*/ 801058 h 1248931"/>
                <a:gd name="connsiteX15" fmla="*/ 309307 w 2319590"/>
                <a:gd name="connsiteY15" fmla="*/ 996231 h 1248931"/>
                <a:gd name="connsiteX16" fmla="*/ 421319 w 2319590"/>
                <a:gd name="connsiteY16" fmla="*/ 849 h 1248931"/>
                <a:gd name="connsiteX17" fmla="*/ 137894 w 2319590"/>
                <a:gd name="connsiteY17" fmla="*/ 849 h 1248931"/>
                <a:gd name="connsiteX18" fmla="*/ 0 w 2319590"/>
                <a:gd name="connsiteY18" fmla="*/ 1221105 h 1248931"/>
                <a:gd name="connsiteX19" fmla="*/ 546060 w 2319590"/>
                <a:gd name="connsiteY19" fmla="*/ 1123094 h 1248931"/>
                <a:gd name="connsiteX20" fmla="*/ 728081 w 2319590"/>
                <a:gd name="connsiteY20" fmla="*/ 1248260 h 1248931"/>
                <a:gd name="connsiteX21" fmla="*/ 1039509 w 2319590"/>
                <a:gd name="connsiteY21" fmla="*/ 933437 h 1248931"/>
                <a:gd name="connsiteX22" fmla="*/ 1013203 w 2319590"/>
                <a:gd name="connsiteY22" fmla="*/ 1218559 h 1248931"/>
                <a:gd name="connsiteX23" fmla="*/ 1535079 w 2319590"/>
                <a:gd name="connsiteY23" fmla="*/ 1123094 h 1248931"/>
                <a:gd name="connsiteX24" fmla="*/ 1518108 w 2319590"/>
                <a:gd name="connsiteY24" fmla="*/ 1224499 h 1248931"/>
                <a:gd name="connsiteX25" fmla="*/ 1854993 w 2319590"/>
                <a:gd name="connsiteY25" fmla="*/ 1248260 h 1248931"/>
                <a:gd name="connsiteX26" fmla="*/ 2148177 w 2319590"/>
                <a:gd name="connsiteY26" fmla="*/ 1169342 h 1248931"/>
                <a:gd name="connsiteX27" fmla="*/ 2319590 w 2319590"/>
                <a:gd name="connsiteY27" fmla="*/ 597400 h 1248931"/>
                <a:gd name="connsiteX28" fmla="*/ 2101930 w 2319590"/>
                <a:gd name="connsiteY28" fmla="*/ 282577 h 1248931"/>
                <a:gd name="connsiteX29" fmla="*/ 1796017 w 2319590"/>
                <a:gd name="connsiteY29" fmla="*/ 1006839 h 1248931"/>
                <a:gd name="connsiteX30" fmla="*/ 1822323 w 2319590"/>
                <a:gd name="connsiteY30" fmla="*/ 844336 h 1248931"/>
                <a:gd name="connsiteX31" fmla="*/ 2005192 w 2319590"/>
                <a:gd name="connsiteY31" fmla="*/ 546909 h 1248931"/>
                <a:gd name="connsiteX32" fmla="*/ 1796017 w 2319590"/>
                <a:gd name="connsiteY32" fmla="*/ 1006839 h 1248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319590" h="1248931">
                  <a:moveTo>
                    <a:pt x="2102779" y="281728"/>
                  </a:moveTo>
                  <a:cubicBezTo>
                    <a:pt x="1960642" y="273242"/>
                    <a:pt x="1891907" y="416652"/>
                    <a:pt x="1862206" y="479447"/>
                  </a:cubicBezTo>
                  <a:lnTo>
                    <a:pt x="1914818" y="0"/>
                  </a:lnTo>
                  <a:lnTo>
                    <a:pt x="1631393" y="0"/>
                  </a:lnTo>
                  <a:cubicBezTo>
                    <a:pt x="1631393" y="0"/>
                    <a:pt x="1583024" y="439988"/>
                    <a:pt x="1544413" y="792148"/>
                  </a:cubicBezTo>
                  <a:cubicBezTo>
                    <a:pt x="1370879" y="1047995"/>
                    <a:pt x="1297053" y="994110"/>
                    <a:pt x="1297053" y="994110"/>
                  </a:cubicBezTo>
                  <a:lnTo>
                    <a:pt x="1321661" y="690743"/>
                  </a:lnTo>
                  <a:lnTo>
                    <a:pt x="1382759" y="303367"/>
                  </a:lnTo>
                  <a:lnTo>
                    <a:pt x="1097637" y="303367"/>
                  </a:lnTo>
                  <a:lnTo>
                    <a:pt x="1039933" y="674196"/>
                  </a:lnTo>
                  <a:cubicBezTo>
                    <a:pt x="914768" y="910101"/>
                    <a:pt x="903312" y="949560"/>
                    <a:pt x="857065" y="949560"/>
                  </a:cubicBezTo>
                  <a:cubicBezTo>
                    <a:pt x="815909" y="949560"/>
                    <a:pt x="817606" y="913071"/>
                    <a:pt x="820576" y="883795"/>
                  </a:cubicBezTo>
                  <a:lnTo>
                    <a:pt x="886341" y="303791"/>
                  </a:lnTo>
                  <a:lnTo>
                    <a:pt x="602915" y="303791"/>
                  </a:lnTo>
                  <a:lnTo>
                    <a:pt x="547333" y="801058"/>
                  </a:lnTo>
                  <a:cubicBezTo>
                    <a:pt x="501086" y="867247"/>
                    <a:pt x="402226" y="1011506"/>
                    <a:pt x="309307" y="996231"/>
                  </a:cubicBezTo>
                  <a:lnTo>
                    <a:pt x="421319" y="849"/>
                  </a:lnTo>
                  <a:lnTo>
                    <a:pt x="137894" y="849"/>
                  </a:lnTo>
                  <a:cubicBezTo>
                    <a:pt x="137894" y="849"/>
                    <a:pt x="3819" y="1184192"/>
                    <a:pt x="0" y="1221105"/>
                  </a:cubicBezTo>
                  <a:cubicBezTo>
                    <a:pt x="355130" y="1304266"/>
                    <a:pt x="481144" y="1179949"/>
                    <a:pt x="546060" y="1123094"/>
                  </a:cubicBezTo>
                  <a:cubicBezTo>
                    <a:pt x="575761" y="1221529"/>
                    <a:pt x="645769" y="1248260"/>
                    <a:pt x="728081" y="1248260"/>
                  </a:cubicBezTo>
                  <a:cubicBezTo>
                    <a:pt x="879552" y="1248260"/>
                    <a:pt x="940650" y="1141339"/>
                    <a:pt x="1039509" y="933437"/>
                  </a:cubicBezTo>
                  <a:lnTo>
                    <a:pt x="1013203" y="1218559"/>
                  </a:lnTo>
                  <a:cubicBezTo>
                    <a:pt x="1298750" y="1309357"/>
                    <a:pt x="1479497" y="1163402"/>
                    <a:pt x="1535079" y="1123094"/>
                  </a:cubicBezTo>
                  <a:cubicBezTo>
                    <a:pt x="1527866" y="1170190"/>
                    <a:pt x="1524048" y="1188010"/>
                    <a:pt x="1518108" y="1224499"/>
                  </a:cubicBezTo>
                  <a:cubicBezTo>
                    <a:pt x="1636909" y="1241895"/>
                    <a:pt x="1778197" y="1248260"/>
                    <a:pt x="1854993" y="1248260"/>
                  </a:cubicBezTo>
                  <a:cubicBezTo>
                    <a:pt x="1993312" y="1248260"/>
                    <a:pt x="2085807" y="1220256"/>
                    <a:pt x="2148177" y="1169342"/>
                  </a:cubicBezTo>
                  <a:cubicBezTo>
                    <a:pt x="2260190" y="1078544"/>
                    <a:pt x="2319590" y="811666"/>
                    <a:pt x="2319590" y="597400"/>
                  </a:cubicBezTo>
                  <a:cubicBezTo>
                    <a:pt x="2319590" y="358525"/>
                    <a:pt x="2213942" y="282577"/>
                    <a:pt x="2101930" y="282577"/>
                  </a:cubicBezTo>
                  <a:close/>
                  <a:moveTo>
                    <a:pt x="1796017" y="1006839"/>
                  </a:moveTo>
                  <a:lnTo>
                    <a:pt x="1822323" y="844336"/>
                  </a:lnTo>
                  <a:cubicBezTo>
                    <a:pt x="1868571" y="742082"/>
                    <a:pt x="1952580" y="546909"/>
                    <a:pt x="2005192" y="546909"/>
                  </a:cubicBezTo>
                  <a:cubicBezTo>
                    <a:pt x="2057804" y="546909"/>
                    <a:pt x="2068835" y="1125216"/>
                    <a:pt x="1796017" y="1006839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38" name="Forme libre : forme 37">
              <a:extLst>
                <a:ext uri="{FF2B5EF4-FFF2-40B4-BE49-F238E27FC236}">
                  <a16:creationId xmlns:a16="http://schemas.microsoft.com/office/drawing/2014/main" id="{4A05382B-0E72-10A5-8E95-3DA36FF3A6C2}"/>
                </a:ext>
              </a:extLst>
            </p:cNvPr>
            <p:cNvSpPr/>
            <p:nvPr/>
          </p:nvSpPr>
          <p:spPr>
            <a:xfrm>
              <a:off x="-3127330" y="0"/>
              <a:ext cx="5011798" cy="1276686"/>
            </a:xfrm>
            <a:custGeom>
              <a:avLst/>
              <a:gdLst>
                <a:gd name="connsiteX0" fmla="*/ 12562 w 5011798"/>
                <a:gd name="connsiteY0" fmla="*/ 1274990 h 1276686"/>
                <a:gd name="connsiteX1" fmla="*/ 2505687 w 5011798"/>
                <a:gd name="connsiteY1" fmla="*/ 453565 h 1276686"/>
                <a:gd name="connsiteX2" fmla="*/ 4998812 w 5011798"/>
                <a:gd name="connsiteY2" fmla="*/ 1274990 h 1276686"/>
                <a:gd name="connsiteX3" fmla="*/ 5003903 w 5011798"/>
                <a:gd name="connsiteY3" fmla="*/ 1276687 h 1276686"/>
                <a:gd name="connsiteX4" fmla="*/ 5008146 w 5011798"/>
                <a:gd name="connsiteY4" fmla="*/ 1275414 h 1276686"/>
                <a:gd name="connsiteX5" fmla="*/ 5011541 w 5011798"/>
                <a:gd name="connsiteY5" fmla="*/ 1266928 h 1276686"/>
                <a:gd name="connsiteX6" fmla="*/ 4825278 w 5011798"/>
                <a:gd name="connsiteY6" fmla="*/ 683955 h 1276686"/>
                <a:gd name="connsiteX7" fmla="*/ 4822732 w 5011798"/>
                <a:gd name="connsiteY7" fmla="*/ 680560 h 1276686"/>
                <a:gd name="connsiteX8" fmla="*/ 2505687 w 5011798"/>
                <a:gd name="connsiteY8" fmla="*/ 0 h 1276686"/>
                <a:gd name="connsiteX9" fmla="*/ 189067 w 5011798"/>
                <a:gd name="connsiteY9" fmla="*/ 680560 h 1276686"/>
                <a:gd name="connsiteX10" fmla="*/ 186521 w 5011798"/>
                <a:gd name="connsiteY10" fmla="*/ 683955 h 1276686"/>
                <a:gd name="connsiteX11" fmla="*/ 258 w 5011798"/>
                <a:gd name="connsiteY11" fmla="*/ 1266928 h 1276686"/>
                <a:gd name="connsiteX12" fmla="*/ 3652 w 5011798"/>
                <a:gd name="connsiteY12" fmla="*/ 1275414 h 1276686"/>
                <a:gd name="connsiteX13" fmla="*/ 12562 w 5011798"/>
                <a:gd name="connsiteY13" fmla="*/ 1274565 h 1276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011798" h="1276686">
                  <a:moveTo>
                    <a:pt x="12562" y="1274990"/>
                  </a:moveTo>
                  <a:cubicBezTo>
                    <a:pt x="634995" y="752689"/>
                    <a:pt x="1543399" y="453565"/>
                    <a:pt x="2505687" y="453565"/>
                  </a:cubicBezTo>
                  <a:cubicBezTo>
                    <a:pt x="3467975" y="453565"/>
                    <a:pt x="4376379" y="753114"/>
                    <a:pt x="4998812" y="1274990"/>
                  </a:cubicBezTo>
                  <a:cubicBezTo>
                    <a:pt x="5000085" y="1276263"/>
                    <a:pt x="5002206" y="1276687"/>
                    <a:pt x="5003903" y="1276687"/>
                  </a:cubicBezTo>
                  <a:cubicBezTo>
                    <a:pt x="5005176" y="1276687"/>
                    <a:pt x="5006873" y="1276687"/>
                    <a:pt x="5008146" y="1275414"/>
                  </a:cubicBezTo>
                  <a:cubicBezTo>
                    <a:pt x="5011116" y="1273717"/>
                    <a:pt x="5012389" y="1270322"/>
                    <a:pt x="5011541" y="1266928"/>
                  </a:cubicBezTo>
                  <a:cubicBezTo>
                    <a:pt x="4962747" y="1066664"/>
                    <a:pt x="4899952" y="870642"/>
                    <a:pt x="4825278" y="683955"/>
                  </a:cubicBezTo>
                  <a:cubicBezTo>
                    <a:pt x="4824853" y="682682"/>
                    <a:pt x="4823580" y="681409"/>
                    <a:pt x="4822732" y="680560"/>
                  </a:cubicBezTo>
                  <a:cubicBezTo>
                    <a:pt x="4202845" y="241845"/>
                    <a:pt x="3380148" y="0"/>
                    <a:pt x="2505687" y="0"/>
                  </a:cubicBezTo>
                  <a:cubicBezTo>
                    <a:pt x="1631227" y="0"/>
                    <a:pt x="808105" y="241845"/>
                    <a:pt x="189067" y="680560"/>
                  </a:cubicBezTo>
                  <a:cubicBezTo>
                    <a:pt x="187794" y="681409"/>
                    <a:pt x="186945" y="682682"/>
                    <a:pt x="186521" y="683955"/>
                  </a:cubicBezTo>
                  <a:cubicBezTo>
                    <a:pt x="111846" y="870218"/>
                    <a:pt x="49476" y="1066239"/>
                    <a:pt x="258" y="1266928"/>
                  </a:cubicBezTo>
                  <a:cubicBezTo>
                    <a:pt x="-591" y="1270322"/>
                    <a:pt x="682" y="1273293"/>
                    <a:pt x="3652" y="1275414"/>
                  </a:cubicBezTo>
                  <a:cubicBezTo>
                    <a:pt x="6622" y="1277111"/>
                    <a:pt x="10017" y="1277111"/>
                    <a:pt x="12562" y="1274565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39" name="Forme libre : forme 38">
              <a:extLst>
                <a:ext uri="{FF2B5EF4-FFF2-40B4-BE49-F238E27FC236}">
                  <a16:creationId xmlns:a16="http://schemas.microsoft.com/office/drawing/2014/main" id="{C8923256-1573-3279-51DB-094407BD472E}"/>
                </a:ext>
              </a:extLst>
            </p:cNvPr>
            <p:cNvSpPr/>
            <p:nvPr/>
          </p:nvSpPr>
          <p:spPr>
            <a:xfrm>
              <a:off x="-3144207" y="3323088"/>
              <a:ext cx="5044300" cy="2885961"/>
            </a:xfrm>
            <a:custGeom>
              <a:avLst/>
              <a:gdLst>
                <a:gd name="connsiteX0" fmla="*/ 5039025 w 5044300"/>
                <a:gd name="connsiteY0" fmla="*/ 370 h 2885961"/>
                <a:gd name="connsiteX1" fmla="*/ 5029690 w 5044300"/>
                <a:gd name="connsiteY1" fmla="*/ 5037 h 2885961"/>
                <a:gd name="connsiteX2" fmla="*/ 2522564 w 5044300"/>
                <a:gd name="connsiteY2" fmla="*/ 2428578 h 2885961"/>
                <a:gd name="connsiteX3" fmla="*/ 15014 w 5044300"/>
                <a:gd name="connsiteY3" fmla="*/ 5037 h 2885961"/>
                <a:gd name="connsiteX4" fmla="*/ 5679 w 5044300"/>
                <a:gd name="connsiteY4" fmla="*/ 370 h 2885961"/>
                <a:gd name="connsiteX5" fmla="*/ 164 w 5044300"/>
                <a:gd name="connsiteY5" fmla="*/ 9280 h 2885961"/>
                <a:gd name="connsiteX6" fmla="*/ 1803394 w 5044300"/>
                <a:gd name="connsiteY6" fmla="*/ 2570291 h 2885961"/>
                <a:gd name="connsiteX7" fmla="*/ 2520018 w 5044300"/>
                <a:gd name="connsiteY7" fmla="*/ 2885962 h 2885961"/>
                <a:gd name="connsiteX8" fmla="*/ 2522140 w 5044300"/>
                <a:gd name="connsiteY8" fmla="*/ 2885962 h 2885961"/>
                <a:gd name="connsiteX9" fmla="*/ 2524261 w 5044300"/>
                <a:gd name="connsiteY9" fmla="*/ 2885962 h 2885961"/>
                <a:gd name="connsiteX10" fmla="*/ 3240886 w 5044300"/>
                <a:gd name="connsiteY10" fmla="*/ 2570291 h 2885961"/>
                <a:gd name="connsiteX11" fmla="*/ 5044116 w 5044300"/>
                <a:gd name="connsiteY11" fmla="*/ 9280 h 2885961"/>
                <a:gd name="connsiteX12" fmla="*/ 5038601 w 5044300"/>
                <a:gd name="connsiteY12" fmla="*/ 370 h 2885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044300" h="2885961">
                  <a:moveTo>
                    <a:pt x="5039025" y="370"/>
                  </a:moveTo>
                  <a:cubicBezTo>
                    <a:pt x="5035206" y="-479"/>
                    <a:pt x="5030963" y="1218"/>
                    <a:pt x="5029690" y="5037"/>
                  </a:cubicBezTo>
                  <a:cubicBezTo>
                    <a:pt x="4603280" y="1192623"/>
                    <a:pt x="3666024" y="2098057"/>
                    <a:pt x="2522564" y="2428578"/>
                  </a:cubicBezTo>
                  <a:cubicBezTo>
                    <a:pt x="1378680" y="2098481"/>
                    <a:pt x="441849" y="1192623"/>
                    <a:pt x="15014" y="5037"/>
                  </a:cubicBezTo>
                  <a:cubicBezTo>
                    <a:pt x="13741" y="1218"/>
                    <a:pt x="9498" y="-903"/>
                    <a:pt x="5679" y="370"/>
                  </a:cubicBezTo>
                  <a:cubicBezTo>
                    <a:pt x="1861" y="1643"/>
                    <a:pt x="-685" y="5461"/>
                    <a:pt x="164" y="9280"/>
                  </a:cubicBezTo>
                  <a:cubicBezTo>
                    <a:pt x="249646" y="1109038"/>
                    <a:pt x="906870" y="2042475"/>
                    <a:pt x="1803394" y="2570291"/>
                  </a:cubicBezTo>
                  <a:cubicBezTo>
                    <a:pt x="2032086" y="2704791"/>
                    <a:pt x="2273082" y="2810863"/>
                    <a:pt x="2520018" y="2885962"/>
                  </a:cubicBezTo>
                  <a:cubicBezTo>
                    <a:pt x="2520867" y="2885962"/>
                    <a:pt x="2521291" y="2885962"/>
                    <a:pt x="2522140" y="2885962"/>
                  </a:cubicBezTo>
                  <a:cubicBezTo>
                    <a:pt x="2522988" y="2885962"/>
                    <a:pt x="2523837" y="2885962"/>
                    <a:pt x="2524261" y="2885962"/>
                  </a:cubicBezTo>
                  <a:cubicBezTo>
                    <a:pt x="2771198" y="2811287"/>
                    <a:pt x="3012618" y="2704791"/>
                    <a:pt x="3240886" y="2570291"/>
                  </a:cubicBezTo>
                  <a:cubicBezTo>
                    <a:pt x="4137410" y="2042899"/>
                    <a:pt x="4794634" y="1109463"/>
                    <a:pt x="5044116" y="9280"/>
                  </a:cubicBezTo>
                  <a:cubicBezTo>
                    <a:pt x="5044965" y="5461"/>
                    <a:pt x="5042843" y="1218"/>
                    <a:pt x="5038601" y="370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  <p:sp>
        <p:nvSpPr>
          <p:cNvPr id="40" name="Titre 1">
            <a:extLst>
              <a:ext uri="{FF2B5EF4-FFF2-40B4-BE49-F238E27FC236}">
                <a16:creationId xmlns:a16="http://schemas.microsoft.com/office/drawing/2014/main" id="{E9748E69-AF3D-6875-6B64-8ED547D7C1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91024" y="503238"/>
            <a:ext cx="7705725" cy="6192837"/>
          </a:xfrm>
        </p:spPr>
        <p:txBody>
          <a:bodyPr anchor="b">
            <a:normAutofit/>
          </a:bodyPr>
          <a:lstStyle>
            <a:lvl1pPr>
              <a:defRPr sz="8000">
                <a:solidFill>
                  <a:schemeClr val="bg1"/>
                </a:solidFill>
              </a:defRPr>
            </a:lvl1pPr>
          </a:lstStyle>
          <a:p>
            <a:r>
              <a:rPr lang="fr-FR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199533899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 Web - Slide cont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1EC8A97E-63E6-84C4-E923-EC0AEDB6DD4A}"/>
              </a:ext>
            </a:extLst>
          </p:cNvPr>
          <p:cNvSpPr/>
          <p:nvPr userDrawn="1"/>
        </p:nvSpPr>
        <p:spPr>
          <a:xfrm>
            <a:off x="503238" y="250824"/>
            <a:ext cx="11593512" cy="899999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FD193FCE-59D6-6AF5-D67B-7330F4021E67}"/>
              </a:ext>
            </a:extLst>
          </p:cNvPr>
          <p:cNvSpPr txBox="1"/>
          <p:nvPr userDrawn="1"/>
        </p:nvSpPr>
        <p:spPr>
          <a:xfrm>
            <a:off x="1303309" y="308408"/>
            <a:ext cx="10793442" cy="7848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fr-FR" sz="4500" b="1">
                <a:solidFill>
                  <a:schemeClr val="accent1"/>
                </a:solidFill>
              </a:rPr>
              <a:t>Nous contacter 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BBE27CD6-CA8B-CC6F-3B10-857CEBBE3CD9}"/>
              </a:ext>
            </a:extLst>
          </p:cNvPr>
          <p:cNvSpPr txBox="1"/>
          <p:nvPr userDrawn="1"/>
        </p:nvSpPr>
        <p:spPr>
          <a:xfrm>
            <a:off x="6299994" y="1595462"/>
            <a:ext cx="392509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1">
                <a:solidFill>
                  <a:schemeClr val="tx2"/>
                </a:solidFill>
              </a:rPr>
              <a:t>Clément Huard</a:t>
            </a:r>
          </a:p>
          <a:p>
            <a:r>
              <a:rPr lang="fr-FR" sz="1600"/>
              <a:t>Responsable commercial Nord</a:t>
            </a:r>
          </a:p>
          <a:p>
            <a:r>
              <a:rPr lang="fr-FR" sz="1600"/>
              <a:t>06 47 09 45 87</a:t>
            </a:r>
          </a:p>
          <a:p>
            <a:r>
              <a:rPr lang="fr-FR" sz="1600"/>
              <a:t>clement@clubvet.fr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FD39A655-428E-F5BB-192F-78108944A97E}"/>
              </a:ext>
            </a:extLst>
          </p:cNvPr>
          <p:cNvSpPr txBox="1"/>
          <p:nvPr userDrawn="1"/>
        </p:nvSpPr>
        <p:spPr>
          <a:xfrm>
            <a:off x="6317853" y="2898346"/>
            <a:ext cx="392509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1">
                <a:solidFill>
                  <a:schemeClr val="accent1"/>
                </a:solidFill>
              </a:rPr>
              <a:t>Alison </a:t>
            </a:r>
            <a:r>
              <a:rPr lang="fr-FR" sz="1600" b="1" err="1">
                <a:solidFill>
                  <a:schemeClr val="accent1"/>
                </a:solidFill>
              </a:rPr>
              <a:t>Bustos</a:t>
            </a:r>
            <a:endParaRPr lang="fr-FR" sz="1600" b="1">
              <a:solidFill>
                <a:schemeClr val="accent1"/>
              </a:solidFill>
            </a:endParaRPr>
          </a:p>
          <a:p>
            <a:r>
              <a:rPr lang="fr-FR" sz="1600"/>
              <a:t>Responsable commercial Sud-Ouest</a:t>
            </a:r>
          </a:p>
          <a:p>
            <a:r>
              <a:rPr lang="fr-FR" sz="1600"/>
              <a:t>07 86 79 23 99</a:t>
            </a:r>
          </a:p>
          <a:p>
            <a:r>
              <a:rPr lang="fr-FR" sz="1600"/>
              <a:t>alisson@clubvet.fr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845026F5-68C8-B4EB-0BB4-ADFD9256B77C}"/>
              </a:ext>
            </a:extLst>
          </p:cNvPr>
          <p:cNvSpPr txBox="1"/>
          <p:nvPr userDrawn="1"/>
        </p:nvSpPr>
        <p:spPr>
          <a:xfrm>
            <a:off x="6299994" y="4201230"/>
            <a:ext cx="392509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1">
                <a:solidFill>
                  <a:schemeClr val="accent3"/>
                </a:solidFill>
              </a:rPr>
              <a:t>Sacha Ducos</a:t>
            </a:r>
          </a:p>
          <a:p>
            <a:r>
              <a:rPr lang="fr-FR" sz="1600"/>
              <a:t>Responsable commercial Sud-Est</a:t>
            </a:r>
          </a:p>
          <a:p>
            <a:r>
              <a:rPr lang="fr-FR" sz="1600"/>
              <a:t>06 33 83 12 88</a:t>
            </a:r>
          </a:p>
          <a:p>
            <a:r>
              <a:rPr lang="fr-FR" sz="1600"/>
              <a:t>sacha@clubvet.fr</a:t>
            </a:r>
          </a:p>
        </p:txBody>
      </p:sp>
      <p:sp>
        <p:nvSpPr>
          <p:cNvPr id="21" name="Espace réservé pour une image  18">
            <a:extLst>
              <a:ext uri="{FF2B5EF4-FFF2-40B4-BE49-F238E27FC236}">
                <a16:creationId xmlns:a16="http://schemas.microsoft.com/office/drawing/2014/main" id="{81EA39E0-70C0-9FE0-6920-14D05AF435D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185280" y="5603851"/>
            <a:ext cx="904021" cy="1077218"/>
          </a:xfrm>
          <a:custGeom>
            <a:avLst/>
            <a:gdLst>
              <a:gd name="connsiteX0" fmla="*/ 1857401 w 3714734"/>
              <a:gd name="connsiteY0" fmla="*/ 1 h 4426427"/>
              <a:gd name="connsiteX1" fmla="*/ 3501403 w 3714734"/>
              <a:gd name="connsiteY1" fmla="*/ 487620 h 4426427"/>
              <a:gd name="connsiteX2" fmla="*/ 3501403 w 3714734"/>
              <a:gd name="connsiteY2" fmla="*/ 487711 h 4426427"/>
              <a:gd name="connsiteX3" fmla="*/ 1857401 w 3714734"/>
              <a:gd name="connsiteY3" fmla="*/ 4426427 h 4426427"/>
              <a:gd name="connsiteX4" fmla="*/ 213308 w 3714734"/>
              <a:gd name="connsiteY4" fmla="*/ 487620 h 4426427"/>
              <a:gd name="connsiteX5" fmla="*/ 1857401 w 3714734"/>
              <a:gd name="connsiteY5" fmla="*/ 1 h 4426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14734" h="4426427">
                <a:moveTo>
                  <a:pt x="1857401" y="1"/>
                </a:moveTo>
                <a:cubicBezTo>
                  <a:pt x="2083855" y="1"/>
                  <a:pt x="2785502" y="-725"/>
                  <a:pt x="3501403" y="487620"/>
                </a:cubicBezTo>
                <a:lnTo>
                  <a:pt x="3501403" y="487711"/>
                </a:lnTo>
                <a:cubicBezTo>
                  <a:pt x="3855791" y="1290361"/>
                  <a:pt x="4026398" y="3683151"/>
                  <a:pt x="1857401" y="4426427"/>
                </a:cubicBezTo>
                <a:cubicBezTo>
                  <a:pt x="-311596" y="3683060"/>
                  <a:pt x="-141079" y="1290270"/>
                  <a:pt x="213308" y="487620"/>
                </a:cubicBezTo>
                <a:cubicBezTo>
                  <a:pt x="929300" y="-725"/>
                  <a:pt x="1630947" y="1"/>
                  <a:pt x="1857401" y="1"/>
                </a:cubicBezTo>
                <a:close/>
              </a:path>
            </a:pathLst>
          </a:custGeom>
          <a:blipFill dpi="0" rotWithShape="1">
            <a:blip r:embed="rId2"/>
            <a:srcRect/>
            <a:stretch>
              <a:fillRect r="-20000"/>
            </a:stretch>
          </a:blipFill>
        </p:spPr>
        <p:txBody>
          <a:bodyPr wrap="square">
            <a:noAutofit/>
          </a:bodyPr>
          <a:lstStyle/>
          <a:p>
            <a:endParaRPr lang="fr-FR"/>
          </a:p>
        </p:txBody>
      </p:sp>
      <p:sp>
        <p:nvSpPr>
          <p:cNvPr id="27" name="Espace réservé du texte 7">
            <a:extLst>
              <a:ext uri="{FF2B5EF4-FFF2-40B4-BE49-F238E27FC236}">
                <a16:creationId xmlns:a16="http://schemas.microsoft.com/office/drawing/2014/main" id="{75D347AC-4CC0-416F-C2E1-DE28C21F0021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6299993" y="5603851"/>
            <a:ext cx="3917135" cy="290383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</a:lstStyle>
          <a:p>
            <a:r>
              <a:rPr lang="fr-FR"/>
              <a:t>Prénom Nom</a:t>
            </a:r>
          </a:p>
        </p:txBody>
      </p:sp>
      <p:sp>
        <p:nvSpPr>
          <p:cNvPr id="28" name="Espace réservé du texte 7">
            <a:extLst>
              <a:ext uri="{FF2B5EF4-FFF2-40B4-BE49-F238E27FC236}">
                <a16:creationId xmlns:a16="http://schemas.microsoft.com/office/drawing/2014/main" id="{36EC6160-A8DA-0F61-6A62-81F0F83C2E3C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6307952" y="5894234"/>
            <a:ext cx="3917135" cy="786835"/>
          </a:xfrm>
        </p:spPr>
        <p:txBody>
          <a:bodyPr/>
          <a:lstStyle>
            <a:lvl1pPr marL="0" indent="0">
              <a:buNone/>
              <a:defRPr sz="1600" b="0">
                <a:solidFill>
                  <a:schemeClr val="tx1"/>
                </a:solidFill>
              </a:defRPr>
            </a:lvl1pPr>
          </a:lstStyle>
          <a:p>
            <a:r>
              <a:rPr lang="fr-FR"/>
              <a:t>Poste et contact</a:t>
            </a:r>
          </a:p>
        </p:txBody>
      </p:sp>
      <p:sp>
        <p:nvSpPr>
          <p:cNvPr id="31" name="Graphique 22">
            <a:extLst>
              <a:ext uri="{FF2B5EF4-FFF2-40B4-BE49-F238E27FC236}">
                <a16:creationId xmlns:a16="http://schemas.microsoft.com/office/drawing/2014/main" id="{69165B17-0DA2-A2CF-8DE7-8D33D5E54A66}"/>
              </a:ext>
            </a:extLst>
          </p:cNvPr>
          <p:cNvSpPr/>
          <p:nvPr/>
        </p:nvSpPr>
        <p:spPr>
          <a:xfrm>
            <a:off x="5179839" y="1595461"/>
            <a:ext cx="908877" cy="1076246"/>
          </a:xfrm>
          <a:custGeom>
            <a:avLst/>
            <a:gdLst>
              <a:gd name="connsiteX0" fmla="*/ 856682 w 908877"/>
              <a:gd name="connsiteY0" fmla="*/ 118560 h 1076246"/>
              <a:gd name="connsiteX1" fmla="*/ 454447 w 908877"/>
              <a:gd name="connsiteY1" fmla="*/ 0 h 1076246"/>
              <a:gd name="connsiteX2" fmla="*/ 52190 w 908877"/>
              <a:gd name="connsiteY2" fmla="*/ 118560 h 1076246"/>
              <a:gd name="connsiteX3" fmla="*/ 454447 w 908877"/>
              <a:gd name="connsiteY3" fmla="*/ 1076247 h 1076246"/>
              <a:gd name="connsiteX4" fmla="*/ 856682 w 908877"/>
              <a:gd name="connsiteY4" fmla="*/ 118582 h 1076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8877" h="1076246">
                <a:moveTo>
                  <a:pt x="856682" y="118560"/>
                </a:moveTo>
                <a:cubicBezTo>
                  <a:pt x="681524" y="-177"/>
                  <a:pt x="509853" y="0"/>
                  <a:pt x="454447" y="0"/>
                </a:cubicBezTo>
                <a:cubicBezTo>
                  <a:pt x="399041" y="0"/>
                  <a:pt x="227370" y="-177"/>
                  <a:pt x="52190" y="118560"/>
                </a:cubicBezTo>
                <a:cubicBezTo>
                  <a:pt x="-34518" y="313718"/>
                  <a:pt x="-76238" y="895504"/>
                  <a:pt x="454447" y="1076247"/>
                </a:cubicBezTo>
                <a:cubicBezTo>
                  <a:pt x="985132" y="895526"/>
                  <a:pt x="943389" y="313740"/>
                  <a:pt x="856682" y="118582"/>
                </a:cubicBezTo>
              </a:path>
            </a:pathLst>
          </a:custGeom>
          <a:blipFill dpi="0" rotWithShape="1">
            <a:blip r:embed="rId2"/>
            <a:srcRect/>
            <a:stretch>
              <a:fillRect r="-20000"/>
            </a:stretch>
          </a:blipFill>
          <a:ln w="2196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32" name="Graphique 28">
            <a:extLst>
              <a:ext uri="{FF2B5EF4-FFF2-40B4-BE49-F238E27FC236}">
                <a16:creationId xmlns:a16="http://schemas.microsoft.com/office/drawing/2014/main" id="{E8C79A8B-116E-9F50-7E27-CF1E61291A00}"/>
              </a:ext>
            </a:extLst>
          </p:cNvPr>
          <p:cNvSpPr/>
          <p:nvPr/>
        </p:nvSpPr>
        <p:spPr>
          <a:xfrm>
            <a:off x="5179839" y="2898345"/>
            <a:ext cx="908877" cy="1076246"/>
          </a:xfrm>
          <a:custGeom>
            <a:avLst/>
            <a:gdLst>
              <a:gd name="connsiteX0" fmla="*/ 856682 w 908877"/>
              <a:gd name="connsiteY0" fmla="*/ 118560 h 1076246"/>
              <a:gd name="connsiteX1" fmla="*/ 454447 w 908877"/>
              <a:gd name="connsiteY1" fmla="*/ 0 h 1076246"/>
              <a:gd name="connsiteX2" fmla="*/ 52190 w 908877"/>
              <a:gd name="connsiteY2" fmla="*/ 118560 h 1076246"/>
              <a:gd name="connsiteX3" fmla="*/ 454447 w 908877"/>
              <a:gd name="connsiteY3" fmla="*/ 1076247 h 1076246"/>
              <a:gd name="connsiteX4" fmla="*/ 856682 w 908877"/>
              <a:gd name="connsiteY4" fmla="*/ 118582 h 1076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8877" h="1076246">
                <a:moveTo>
                  <a:pt x="856682" y="118560"/>
                </a:moveTo>
                <a:cubicBezTo>
                  <a:pt x="681524" y="-177"/>
                  <a:pt x="509853" y="0"/>
                  <a:pt x="454447" y="0"/>
                </a:cubicBezTo>
                <a:cubicBezTo>
                  <a:pt x="399041" y="0"/>
                  <a:pt x="227370" y="-177"/>
                  <a:pt x="52190" y="118560"/>
                </a:cubicBezTo>
                <a:cubicBezTo>
                  <a:pt x="-34518" y="313718"/>
                  <a:pt x="-76238" y="895504"/>
                  <a:pt x="454447" y="1076247"/>
                </a:cubicBezTo>
                <a:cubicBezTo>
                  <a:pt x="985132" y="895526"/>
                  <a:pt x="943389" y="313740"/>
                  <a:pt x="856682" y="118582"/>
                </a:cubicBezTo>
              </a:path>
            </a:pathLst>
          </a:custGeom>
          <a:blipFill dpi="0" rotWithShape="1">
            <a:blip r:embed="rId3"/>
            <a:srcRect/>
            <a:stretch>
              <a:fillRect l="-20000"/>
            </a:stretch>
          </a:blipFill>
          <a:ln w="2196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33" name="Graphique 29">
            <a:extLst>
              <a:ext uri="{FF2B5EF4-FFF2-40B4-BE49-F238E27FC236}">
                <a16:creationId xmlns:a16="http://schemas.microsoft.com/office/drawing/2014/main" id="{C772E60F-E4EE-32B1-24E7-6152E5F83DBD}"/>
              </a:ext>
            </a:extLst>
          </p:cNvPr>
          <p:cNvSpPr/>
          <p:nvPr/>
        </p:nvSpPr>
        <p:spPr>
          <a:xfrm>
            <a:off x="5179839" y="4201229"/>
            <a:ext cx="908877" cy="1076246"/>
          </a:xfrm>
          <a:custGeom>
            <a:avLst/>
            <a:gdLst>
              <a:gd name="connsiteX0" fmla="*/ 856682 w 908877"/>
              <a:gd name="connsiteY0" fmla="*/ 118560 h 1076246"/>
              <a:gd name="connsiteX1" fmla="*/ 454447 w 908877"/>
              <a:gd name="connsiteY1" fmla="*/ 0 h 1076246"/>
              <a:gd name="connsiteX2" fmla="*/ 52190 w 908877"/>
              <a:gd name="connsiteY2" fmla="*/ 118560 h 1076246"/>
              <a:gd name="connsiteX3" fmla="*/ 454447 w 908877"/>
              <a:gd name="connsiteY3" fmla="*/ 1076247 h 1076246"/>
              <a:gd name="connsiteX4" fmla="*/ 856682 w 908877"/>
              <a:gd name="connsiteY4" fmla="*/ 118582 h 1076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8877" h="1076246">
                <a:moveTo>
                  <a:pt x="856682" y="118560"/>
                </a:moveTo>
                <a:cubicBezTo>
                  <a:pt x="681524" y="-177"/>
                  <a:pt x="509853" y="0"/>
                  <a:pt x="454447" y="0"/>
                </a:cubicBezTo>
                <a:cubicBezTo>
                  <a:pt x="399041" y="0"/>
                  <a:pt x="227370" y="-177"/>
                  <a:pt x="52190" y="118560"/>
                </a:cubicBezTo>
                <a:cubicBezTo>
                  <a:pt x="-34518" y="313718"/>
                  <a:pt x="-76238" y="895504"/>
                  <a:pt x="454447" y="1076247"/>
                </a:cubicBezTo>
                <a:cubicBezTo>
                  <a:pt x="985132" y="895526"/>
                  <a:pt x="943389" y="313740"/>
                  <a:pt x="856682" y="118582"/>
                </a:cubicBezTo>
              </a:path>
            </a:pathLst>
          </a:custGeom>
          <a:blipFill>
            <a:blip r:embed="rId4"/>
            <a:stretch>
              <a:fillRect r="-20000"/>
            </a:stretch>
          </a:blipFill>
          <a:ln w="2196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2" name="Graphique 15">
            <a:extLst>
              <a:ext uri="{FF2B5EF4-FFF2-40B4-BE49-F238E27FC236}">
                <a16:creationId xmlns:a16="http://schemas.microsoft.com/office/drawing/2014/main" id="{0B6264C3-549C-9AFC-20C3-4B2ABDB152A0}"/>
              </a:ext>
            </a:extLst>
          </p:cNvPr>
          <p:cNvSpPr/>
          <p:nvPr userDrawn="1"/>
        </p:nvSpPr>
        <p:spPr>
          <a:xfrm>
            <a:off x="12096750" y="6698752"/>
            <a:ext cx="503238" cy="503238"/>
          </a:xfrm>
          <a:custGeom>
            <a:avLst/>
            <a:gdLst>
              <a:gd name="connsiteX0" fmla="*/ 377941 w 377940"/>
              <a:gd name="connsiteY0" fmla="*/ 0 h 378047"/>
              <a:gd name="connsiteX1" fmla="*/ 43328 w 377940"/>
              <a:gd name="connsiteY1" fmla="*/ 83249 h 378047"/>
              <a:gd name="connsiteX2" fmla="*/ 7895 w 377940"/>
              <a:gd name="connsiteY2" fmla="*/ 378047 h 378047"/>
              <a:gd name="connsiteX3" fmla="*/ 377941 w 377940"/>
              <a:gd name="connsiteY3" fmla="*/ 378047 h 378047"/>
              <a:gd name="connsiteX4" fmla="*/ 377941 w 377940"/>
              <a:gd name="connsiteY4" fmla="*/ 0 h 378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7940" h="378047">
                <a:moveTo>
                  <a:pt x="377941" y="0"/>
                </a:moveTo>
                <a:cubicBezTo>
                  <a:pt x="331840" y="0"/>
                  <a:pt x="189060" y="-95"/>
                  <a:pt x="43328" y="83249"/>
                </a:cubicBezTo>
                <a:cubicBezTo>
                  <a:pt x="11324" y="144113"/>
                  <a:pt x="-13251" y="258509"/>
                  <a:pt x="7895" y="378047"/>
                </a:cubicBezTo>
                <a:lnTo>
                  <a:pt x="377941" y="378047"/>
                </a:lnTo>
                <a:lnTo>
                  <a:pt x="377941" y="0"/>
                </a:lnTo>
                <a:close/>
              </a:path>
            </a:pathLst>
          </a:custGeom>
          <a:solidFill>
            <a:schemeClr val="accent1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9" name="Espace réservé du numéro de diapositive 5">
            <a:extLst>
              <a:ext uri="{FF2B5EF4-FFF2-40B4-BE49-F238E27FC236}">
                <a16:creationId xmlns:a16="http://schemas.microsoft.com/office/drawing/2014/main" id="{5D259307-59AC-F8D0-F437-AA50CEB2CD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2096750" y="6696075"/>
            <a:ext cx="503238" cy="503237"/>
          </a:xfrm>
          <a:prstGeom prst="rect">
            <a:avLst/>
          </a:prstGeom>
        </p:spPr>
        <p:txBody>
          <a:bodyPr anchor="ctr"/>
          <a:lstStyle>
            <a:lvl1pPr>
              <a:defRPr sz="1200">
                <a:solidFill>
                  <a:schemeClr val="bg1"/>
                </a:solidFill>
              </a:defRPr>
            </a:lvl1pPr>
          </a:lstStyle>
          <a:p>
            <a:fld id="{5A1725D8-FDD7-4DE8-A9A0-8030FFF487A6}" type="slidenum">
              <a:rPr lang="fr-FR" smtClean="0"/>
              <a:pPr/>
              <a:t>‹#›</a:t>
            </a:fld>
            <a:endParaRPr lang="fr-FR"/>
          </a:p>
        </p:txBody>
      </p:sp>
      <p:pic>
        <p:nvPicPr>
          <p:cNvPr id="10" name="Graphique 9">
            <a:extLst>
              <a:ext uri="{FF2B5EF4-FFF2-40B4-BE49-F238E27FC236}">
                <a16:creationId xmlns:a16="http://schemas.microsoft.com/office/drawing/2014/main" id="{D1F5E88F-E96A-544C-114C-333778314292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69753" y="411920"/>
            <a:ext cx="467520" cy="576000"/>
          </a:xfrm>
          <a:prstGeom prst="rect">
            <a:avLst/>
          </a:prstGeom>
        </p:spPr>
      </p:pic>
      <p:pic>
        <p:nvPicPr>
          <p:cNvPr id="16" name="Graphique 15">
            <a:extLst>
              <a:ext uri="{FF2B5EF4-FFF2-40B4-BE49-F238E27FC236}">
                <a16:creationId xmlns:a16="http://schemas.microsoft.com/office/drawing/2014/main" id="{F754824C-DA68-592D-7FF8-D67AEF078FCF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04031" y="2039594"/>
            <a:ext cx="3887787" cy="3869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818333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 Web - Slide charte graphiq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1EC8A97E-63E6-84C4-E923-EC0AEDB6DD4A}"/>
              </a:ext>
            </a:extLst>
          </p:cNvPr>
          <p:cNvSpPr/>
          <p:nvPr userDrawn="1"/>
        </p:nvSpPr>
        <p:spPr>
          <a:xfrm>
            <a:off x="503238" y="250824"/>
            <a:ext cx="11593512" cy="899999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FD193FCE-59D6-6AF5-D67B-7330F4021E67}"/>
              </a:ext>
            </a:extLst>
          </p:cNvPr>
          <p:cNvSpPr txBox="1"/>
          <p:nvPr userDrawn="1"/>
        </p:nvSpPr>
        <p:spPr>
          <a:xfrm>
            <a:off x="1303308" y="308694"/>
            <a:ext cx="10793442" cy="7848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fr-FR" sz="4500" b="1">
                <a:solidFill>
                  <a:schemeClr val="accent1"/>
                </a:solidFill>
              </a:rPr>
              <a:t>Règles graphiques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845026F5-68C8-B4EB-0BB4-ADFD9256B77C}"/>
              </a:ext>
            </a:extLst>
          </p:cNvPr>
          <p:cNvSpPr txBox="1"/>
          <p:nvPr userDrawn="1"/>
        </p:nvSpPr>
        <p:spPr>
          <a:xfrm>
            <a:off x="498018" y="1350203"/>
            <a:ext cx="115935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0">
                <a:solidFill>
                  <a:schemeClr val="accent3"/>
                </a:solidFill>
              </a:rPr>
              <a:t>Slide à supprimer à la fin de votre document</a:t>
            </a:r>
            <a:endParaRPr lang="fr-FR" sz="1600" b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3FDD4661-7B91-AE08-C002-9EE360937994}"/>
              </a:ext>
            </a:extLst>
          </p:cNvPr>
          <p:cNvSpPr txBox="1"/>
          <p:nvPr userDrawn="1"/>
        </p:nvSpPr>
        <p:spPr>
          <a:xfrm>
            <a:off x="504826" y="1872900"/>
            <a:ext cx="57959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>
                <a:solidFill>
                  <a:schemeClr val="accent1"/>
                </a:solidFill>
              </a:rPr>
              <a:t>Couleur :</a:t>
            </a:r>
          </a:p>
        </p:txBody>
      </p:sp>
      <p:sp>
        <p:nvSpPr>
          <p:cNvPr id="17" name="Graphique 22">
            <a:extLst>
              <a:ext uri="{FF2B5EF4-FFF2-40B4-BE49-F238E27FC236}">
                <a16:creationId xmlns:a16="http://schemas.microsoft.com/office/drawing/2014/main" id="{F2570F96-80C0-ADAF-04B7-D4BE3CF2FF76}"/>
              </a:ext>
            </a:extLst>
          </p:cNvPr>
          <p:cNvSpPr/>
          <p:nvPr userDrawn="1"/>
        </p:nvSpPr>
        <p:spPr>
          <a:xfrm>
            <a:off x="498018" y="2520651"/>
            <a:ext cx="908877" cy="1076246"/>
          </a:xfrm>
          <a:custGeom>
            <a:avLst/>
            <a:gdLst>
              <a:gd name="connsiteX0" fmla="*/ 856682 w 908877"/>
              <a:gd name="connsiteY0" fmla="*/ 118560 h 1076246"/>
              <a:gd name="connsiteX1" fmla="*/ 454447 w 908877"/>
              <a:gd name="connsiteY1" fmla="*/ 0 h 1076246"/>
              <a:gd name="connsiteX2" fmla="*/ 52190 w 908877"/>
              <a:gd name="connsiteY2" fmla="*/ 118560 h 1076246"/>
              <a:gd name="connsiteX3" fmla="*/ 454447 w 908877"/>
              <a:gd name="connsiteY3" fmla="*/ 1076247 h 1076246"/>
              <a:gd name="connsiteX4" fmla="*/ 856682 w 908877"/>
              <a:gd name="connsiteY4" fmla="*/ 118582 h 1076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8877" h="1076246">
                <a:moveTo>
                  <a:pt x="856682" y="118560"/>
                </a:moveTo>
                <a:cubicBezTo>
                  <a:pt x="681524" y="-177"/>
                  <a:pt x="509853" y="0"/>
                  <a:pt x="454447" y="0"/>
                </a:cubicBezTo>
                <a:cubicBezTo>
                  <a:pt x="399041" y="0"/>
                  <a:pt x="227370" y="-177"/>
                  <a:pt x="52190" y="118560"/>
                </a:cubicBezTo>
                <a:cubicBezTo>
                  <a:pt x="-34518" y="313718"/>
                  <a:pt x="-76238" y="895504"/>
                  <a:pt x="454447" y="1076247"/>
                </a:cubicBezTo>
                <a:cubicBezTo>
                  <a:pt x="985132" y="895526"/>
                  <a:pt x="943389" y="313740"/>
                  <a:pt x="856682" y="118582"/>
                </a:cubicBezTo>
              </a:path>
            </a:pathLst>
          </a:custGeom>
          <a:solidFill>
            <a:schemeClr val="accent1"/>
          </a:solidFill>
          <a:ln w="2196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CC8927E4-DBC2-D04A-D1FB-AEEF0868C8AD}"/>
              </a:ext>
            </a:extLst>
          </p:cNvPr>
          <p:cNvSpPr txBox="1"/>
          <p:nvPr userDrawn="1"/>
        </p:nvSpPr>
        <p:spPr>
          <a:xfrm>
            <a:off x="1580794" y="2519679"/>
            <a:ext cx="471999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1">
                <a:solidFill>
                  <a:schemeClr val="accent3"/>
                </a:solidFill>
              </a:rPr>
              <a:t>Le doré ClubVET</a:t>
            </a:r>
          </a:p>
          <a:p>
            <a:r>
              <a:rPr lang="fr-FR" sz="1600" b="0" i="0" u="none" strike="noStrike" baseline="0">
                <a:solidFill>
                  <a:srgbClr val="001F40"/>
                </a:solidFill>
                <a:latin typeface="Be Vietnam Pro" pitchFamily="2" charset="0"/>
              </a:rPr>
              <a:t>C’est la couleur principale de la marque. Elle doit représenter au moins 60% des couleurs utilisées et non de l’espace du support.</a:t>
            </a:r>
            <a:endParaRPr lang="fr-FR" sz="1600" b="1"/>
          </a:p>
        </p:txBody>
      </p:sp>
      <p:sp>
        <p:nvSpPr>
          <p:cNvPr id="21" name="Graphique 22">
            <a:extLst>
              <a:ext uri="{FF2B5EF4-FFF2-40B4-BE49-F238E27FC236}">
                <a16:creationId xmlns:a16="http://schemas.microsoft.com/office/drawing/2014/main" id="{8EB19A85-2D9E-4D1B-1DC4-B570C6E45AA1}"/>
              </a:ext>
            </a:extLst>
          </p:cNvPr>
          <p:cNvSpPr/>
          <p:nvPr userDrawn="1"/>
        </p:nvSpPr>
        <p:spPr>
          <a:xfrm>
            <a:off x="498018" y="3890857"/>
            <a:ext cx="908877" cy="1076246"/>
          </a:xfrm>
          <a:custGeom>
            <a:avLst/>
            <a:gdLst>
              <a:gd name="connsiteX0" fmla="*/ 856682 w 908877"/>
              <a:gd name="connsiteY0" fmla="*/ 118560 h 1076246"/>
              <a:gd name="connsiteX1" fmla="*/ 454447 w 908877"/>
              <a:gd name="connsiteY1" fmla="*/ 0 h 1076246"/>
              <a:gd name="connsiteX2" fmla="*/ 52190 w 908877"/>
              <a:gd name="connsiteY2" fmla="*/ 118560 h 1076246"/>
              <a:gd name="connsiteX3" fmla="*/ 454447 w 908877"/>
              <a:gd name="connsiteY3" fmla="*/ 1076247 h 1076246"/>
              <a:gd name="connsiteX4" fmla="*/ 856682 w 908877"/>
              <a:gd name="connsiteY4" fmla="*/ 118582 h 1076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8877" h="1076246">
                <a:moveTo>
                  <a:pt x="856682" y="118560"/>
                </a:moveTo>
                <a:cubicBezTo>
                  <a:pt x="681524" y="-177"/>
                  <a:pt x="509853" y="0"/>
                  <a:pt x="454447" y="0"/>
                </a:cubicBezTo>
                <a:cubicBezTo>
                  <a:pt x="399041" y="0"/>
                  <a:pt x="227370" y="-177"/>
                  <a:pt x="52190" y="118560"/>
                </a:cubicBezTo>
                <a:cubicBezTo>
                  <a:pt x="-34518" y="313718"/>
                  <a:pt x="-76238" y="895504"/>
                  <a:pt x="454447" y="1076247"/>
                </a:cubicBezTo>
                <a:cubicBezTo>
                  <a:pt x="985132" y="895526"/>
                  <a:pt x="943389" y="313740"/>
                  <a:pt x="856682" y="118582"/>
                </a:cubicBezTo>
              </a:path>
            </a:pathLst>
          </a:custGeom>
          <a:solidFill>
            <a:schemeClr val="tx2"/>
          </a:solidFill>
          <a:ln w="2196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A2036049-DFEA-7759-B90B-5D256031E37F}"/>
              </a:ext>
            </a:extLst>
          </p:cNvPr>
          <p:cNvSpPr txBox="1"/>
          <p:nvPr userDrawn="1"/>
        </p:nvSpPr>
        <p:spPr>
          <a:xfrm>
            <a:off x="1580794" y="3889885"/>
            <a:ext cx="471999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1">
                <a:solidFill>
                  <a:schemeClr val="accent3"/>
                </a:solidFill>
              </a:rPr>
              <a:t>Le bleu ClubVET :</a:t>
            </a:r>
          </a:p>
          <a:p>
            <a:r>
              <a:rPr lang="fr-FR" sz="1600" b="0" i="0" u="none" strike="noStrike" baseline="0">
                <a:solidFill>
                  <a:srgbClr val="001F40"/>
                </a:solidFill>
                <a:latin typeface="Be Vietnam Pro" pitchFamily="2" charset="0"/>
              </a:rPr>
              <a:t>C’est la couleur qui accompagne le doré. Elle doit représenter au moins 20% de n’importe quel support.</a:t>
            </a:r>
            <a:endParaRPr lang="fr-FR" sz="1600" b="1"/>
          </a:p>
        </p:txBody>
      </p:sp>
      <p:sp>
        <p:nvSpPr>
          <p:cNvPr id="28" name="Graphique 22">
            <a:extLst>
              <a:ext uri="{FF2B5EF4-FFF2-40B4-BE49-F238E27FC236}">
                <a16:creationId xmlns:a16="http://schemas.microsoft.com/office/drawing/2014/main" id="{763DA8EB-40BE-632B-5B7E-6EEACEEB44E0}"/>
              </a:ext>
            </a:extLst>
          </p:cNvPr>
          <p:cNvSpPr/>
          <p:nvPr userDrawn="1"/>
        </p:nvSpPr>
        <p:spPr>
          <a:xfrm>
            <a:off x="497224" y="5261063"/>
            <a:ext cx="908877" cy="1076246"/>
          </a:xfrm>
          <a:custGeom>
            <a:avLst/>
            <a:gdLst>
              <a:gd name="connsiteX0" fmla="*/ 856682 w 908877"/>
              <a:gd name="connsiteY0" fmla="*/ 118560 h 1076246"/>
              <a:gd name="connsiteX1" fmla="*/ 454447 w 908877"/>
              <a:gd name="connsiteY1" fmla="*/ 0 h 1076246"/>
              <a:gd name="connsiteX2" fmla="*/ 52190 w 908877"/>
              <a:gd name="connsiteY2" fmla="*/ 118560 h 1076246"/>
              <a:gd name="connsiteX3" fmla="*/ 454447 w 908877"/>
              <a:gd name="connsiteY3" fmla="*/ 1076247 h 1076246"/>
              <a:gd name="connsiteX4" fmla="*/ 856682 w 908877"/>
              <a:gd name="connsiteY4" fmla="*/ 118582 h 1076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8877" h="1076246">
                <a:moveTo>
                  <a:pt x="856682" y="118560"/>
                </a:moveTo>
                <a:cubicBezTo>
                  <a:pt x="681524" y="-177"/>
                  <a:pt x="509853" y="0"/>
                  <a:pt x="454447" y="0"/>
                </a:cubicBezTo>
                <a:cubicBezTo>
                  <a:pt x="399041" y="0"/>
                  <a:pt x="227370" y="-177"/>
                  <a:pt x="52190" y="118560"/>
                </a:cubicBezTo>
                <a:cubicBezTo>
                  <a:pt x="-34518" y="313718"/>
                  <a:pt x="-76238" y="895504"/>
                  <a:pt x="454447" y="1076247"/>
                </a:cubicBezTo>
                <a:cubicBezTo>
                  <a:pt x="985132" y="895526"/>
                  <a:pt x="943389" y="313740"/>
                  <a:pt x="856682" y="118582"/>
                </a:cubicBezTo>
              </a:path>
            </a:pathLst>
          </a:custGeom>
          <a:solidFill>
            <a:schemeClr val="tx1"/>
          </a:solidFill>
          <a:ln w="2196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4DF01A73-02FF-0A38-D1E3-9EC987DC7B65}"/>
              </a:ext>
            </a:extLst>
          </p:cNvPr>
          <p:cNvSpPr txBox="1"/>
          <p:nvPr userDrawn="1"/>
        </p:nvSpPr>
        <p:spPr>
          <a:xfrm>
            <a:off x="1580000" y="5260091"/>
            <a:ext cx="47199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1">
                <a:solidFill>
                  <a:schemeClr val="accent3"/>
                </a:solidFill>
              </a:rPr>
              <a:t>Le bleu nuit ClubVET :</a:t>
            </a:r>
          </a:p>
          <a:p>
            <a:r>
              <a:rPr lang="fr-FR" sz="1600" b="0" i="0" u="none" strike="noStrike" baseline="0">
                <a:solidFill>
                  <a:srgbClr val="001F40"/>
                </a:solidFill>
                <a:latin typeface="Be Vietnam Pro" pitchFamily="2" charset="0"/>
              </a:rPr>
              <a:t>C’est le bleu ClubVet avec 70% de noir. Elle doit représenter au moins 10% des visuels.</a:t>
            </a:r>
          </a:p>
          <a:p>
            <a:r>
              <a:rPr lang="fr-FR" sz="1600" b="0" i="0" u="none" strike="noStrike" baseline="0">
                <a:solidFill>
                  <a:srgbClr val="001F40"/>
                </a:solidFill>
                <a:latin typeface="Be Vietnam Pro" pitchFamily="2" charset="0"/>
              </a:rPr>
              <a:t>Par exemple, sur des titres et des paragraphes.</a:t>
            </a:r>
            <a:endParaRPr lang="fr-FR" sz="1600" b="1"/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25143CF2-1377-B6AD-F8F3-56438203D66E}"/>
              </a:ext>
            </a:extLst>
          </p:cNvPr>
          <p:cNvSpPr txBox="1"/>
          <p:nvPr userDrawn="1"/>
        </p:nvSpPr>
        <p:spPr>
          <a:xfrm>
            <a:off x="6300788" y="1334966"/>
            <a:ext cx="57959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>
                <a:solidFill>
                  <a:schemeClr val="accent1"/>
                </a:solidFill>
              </a:rPr>
              <a:t>Typographie :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4752828C-61DE-C25F-E46C-3124B87BD94D}"/>
              </a:ext>
            </a:extLst>
          </p:cNvPr>
          <p:cNvSpPr txBox="1"/>
          <p:nvPr userDrawn="1"/>
        </p:nvSpPr>
        <p:spPr>
          <a:xfrm>
            <a:off x="6290348" y="2320522"/>
            <a:ext cx="58011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1">
                <a:solidFill>
                  <a:schemeClr val="accent3"/>
                </a:solidFill>
              </a:rPr>
              <a:t>Les sous titres sont en 16pt en gras</a:t>
            </a:r>
          </a:p>
          <a:p>
            <a:r>
              <a:rPr lang="fr-FR" sz="1600" b="0" i="0" u="none" strike="noStrike" baseline="0">
                <a:solidFill>
                  <a:srgbClr val="001F40"/>
                </a:solidFill>
                <a:latin typeface="Be Vietnam Pro" pitchFamily="2" charset="0"/>
              </a:rPr>
              <a:t>Le texte de paragraphe est en 16pt.</a:t>
            </a:r>
          </a:p>
          <a:p>
            <a:r>
              <a:rPr lang="fr-FR" sz="1600" b="0" i="0" u="none" strike="noStrike" baseline="0">
                <a:solidFill>
                  <a:srgbClr val="001F40"/>
                </a:solidFill>
                <a:latin typeface="Be Vietnam Pro" pitchFamily="2" charset="0"/>
              </a:rPr>
              <a:t>Récupérez ce paragraphe pour les niveaux :</a:t>
            </a:r>
            <a:endParaRPr lang="fr-FR" sz="1600" b="1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7A5BA8D0-5BAD-F5E5-272E-424557AA49E1}"/>
              </a:ext>
            </a:extLst>
          </p:cNvPr>
          <p:cNvSpPr txBox="1"/>
          <p:nvPr userDrawn="1"/>
        </p:nvSpPr>
        <p:spPr>
          <a:xfrm>
            <a:off x="6300788" y="1738131"/>
            <a:ext cx="57959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>
                <a:solidFill>
                  <a:schemeClr val="accent1"/>
                </a:solidFill>
              </a:rPr>
              <a:t>Les titres sont en 24pt  en gras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A28853F3-FD81-E337-E123-A34BB14F57E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16488" y="5201649"/>
            <a:ext cx="1503431" cy="1842915"/>
          </a:xfrm>
          <a:prstGeom prst="rect">
            <a:avLst/>
          </a:prstGeom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05827588-F4BD-81C6-69C7-2F21806EC2A1}"/>
              </a:ext>
            </a:extLst>
          </p:cNvPr>
          <p:cNvSpPr txBox="1"/>
          <p:nvPr userDrawn="1"/>
        </p:nvSpPr>
        <p:spPr>
          <a:xfrm>
            <a:off x="6291552" y="5224918"/>
            <a:ext cx="347759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600" b="0" i="0" u="none" strike="noStrike" baseline="0">
                <a:solidFill>
                  <a:srgbClr val="001F40"/>
                </a:solidFill>
                <a:latin typeface="+mn-lt"/>
              </a:rPr>
              <a:t>Vous pouvez également changer le style des puces :</a:t>
            </a:r>
            <a:endParaRPr lang="fr-FR" sz="1600" b="1">
              <a:latin typeface="+mn-lt"/>
            </a:endParaRPr>
          </a:p>
        </p:txBody>
      </p:sp>
      <p:sp>
        <p:nvSpPr>
          <p:cNvPr id="4" name="Espace réservé du texte 4">
            <a:extLst>
              <a:ext uri="{FF2B5EF4-FFF2-40B4-BE49-F238E27FC236}">
                <a16:creationId xmlns:a16="http://schemas.microsoft.com/office/drawing/2014/main" id="{4FB09281-4FDF-07B7-900F-72A973E2B27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304420" y="3241305"/>
            <a:ext cx="5797550" cy="20193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8" name="Graphique 15">
            <a:extLst>
              <a:ext uri="{FF2B5EF4-FFF2-40B4-BE49-F238E27FC236}">
                <a16:creationId xmlns:a16="http://schemas.microsoft.com/office/drawing/2014/main" id="{A8142CAC-3576-9620-D754-3CFA3E9AE834}"/>
              </a:ext>
            </a:extLst>
          </p:cNvPr>
          <p:cNvSpPr/>
          <p:nvPr userDrawn="1"/>
        </p:nvSpPr>
        <p:spPr>
          <a:xfrm>
            <a:off x="12096750" y="6698752"/>
            <a:ext cx="503238" cy="503238"/>
          </a:xfrm>
          <a:custGeom>
            <a:avLst/>
            <a:gdLst>
              <a:gd name="connsiteX0" fmla="*/ 377941 w 377940"/>
              <a:gd name="connsiteY0" fmla="*/ 0 h 378047"/>
              <a:gd name="connsiteX1" fmla="*/ 43328 w 377940"/>
              <a:gd name="connsiteY1" fmla="*/ 83249 h 378047"/>
              <a:gd name="connsiteX2" fmla="*/ 7895 w 377940"/>
              <a:gd name="connsiteY2" fmla="*/ 378047 h 378047"/>
              <a:gd name="connsiteX3" fmla="*/ 377941 w 377940"/>
              <a:gd name="connsiteY3" fmla="*/ 378047 h 378047"/>
              <a:gd name="connsiteX4" fmla="*/ 377941 w 377940"/>
              <a:gd name="connsiteY4" fmla="*/ 0 h 378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7940" h="378047">
                <a:moveTo>
                  <a:pt x="377941" y="0"/>
                </a:moveTo>
                <a:cubicBezTo>
                  <a:pt x="331840" y="0"/>
                  <a:pt x="189060" y="-95"/>
                  <a:pt x="43328" y="83249"/>
                </a:cubicBezTo>
                <a:cubicBezTo>
                  <a:pt x="11324" y="144113"/>
                  <a:pt x="-13251" y="258509"/>
                  <a:pt x="7895" y="378047"/>
                </a:cubicBezTo>
                <a:lnTo>
                  <a:pt x="377941" y="378047"/>
                </a:lnTo>
                <a:lnTo>
                  <a:pt x="377941" y="0"/>
                </a:lnTo>
                <a:close/>
              </a:path>
            </a:pathLst>
          </a:custGeom>
          <a:solidFill>
            <a:schemeClr val="accent1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10" name="Espace réservé du numéro de diapositive 5">
            <a:extLst>
              <a:ext uri="{FF2B5EF4-FFF2-40B4-BE49-F238E27FC236}">
                <a16:creationId xmlns:a16="http://schemas.microsoft.com/office/drawing/2014/main" id="{37581ADD-C812-A8D5-E4C2-5E35C2A597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2096750" y="6696075"/>
            <a:ext cx="503238" cy="503237"/>
          </a:xfrm>
          <a:prstGeom prst="rect">
            <a:avLst/>
          </a:prstGeom>
        </p:spPr>
        <p:txBody>
          <a:bodyPr anchor="ctr"/>
          <a:lstStyle>
            <a:lvl1pPr>
              <a:defRPr sz="1200">
                <a:solidFill>
                  <a:schemeClr val="bg1"/>
                </a:solidFill>
              </a:defRPr>
            </a:lvl1pPr>
          </a:lstStyle>
          <a:p>
            <a:fld id="{5A1725D8-FDD7-4DE8-A9A0-8030FFF487A6}" type="slidenum">
              <a:rPr lang="fr-FR" smtClean="0"/>
              <a:pPr/>
              <a:t>‹#›</a:t>
            </a:fld>
            <a:endParaRPr lang="fr-FR"/>
          </a:p>
        </p:txBody>
      </p:sp>
      <p:pic>
        <p:nvPicPr>
          <p:cNvPr id="11" name="Graphique 10">
            <a:extLst>
              <a:ext uri="{FF2B5EF4-FFF2-40B4-BE49-F238E27FC236}">
                <a16:creationId xmlns:a16="http://schemas.microsoft.com/office/drawing/2014/main" id="{1FFFD173-CD8E-4C33-0526-8E6AE2890EB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69753" y="411920"/>
            <a:ext cx="467520" cy="57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16625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 Web - Slide de f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que 3">
            <a:extLst>
              <a:ext uri="{FF2B5EF4-FFF2-40B4-BE49-F238E27FC236}">
                <a16:creationId xmlns:a16="http://schemas.microsoft.com/office/drawing/2014/main" id="{B3A7E096-48CC-B3C5-7393-7DF9BBB231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423393" y="2519656"/>
            <a:ext cx="1753201" cy="21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44837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 RDV - Slide titre docu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3239" y="6079404"/>
            <a:ext cx="5796755" cy="616671"/>
          </a:xfrm>
        </p:spPr>
        <p:txBody>
          <a:bodyPr>
            <a:normAutofit/>
          </a:bodyPr>
          <a:lstStyle>
            <a:lvl1pPr marL="0" indent="0" algn="l">
              <a:buNone/>
              <a:defRPr sz="1600" b="0">
                <a:solidFill>
                  <a:schemeClr val="accent3"/>
                </a:solidFill>
                <a:latin typeface="+mn-lt"/>
              </a:defRPr>
            </a:lvl1pPr>
            <a:lvl2pPr marL="472516" indent="0" algn="ctr">
              <a:buNone/>
              <a:defRPr sz="2067"/>
            </a:lvl2pPr>
            <a:lvl3pPr marL="945032" indent="0" algn="ctr">
              <a:buNone/>
              <a:defRPr sz="1860"/>
            </a:lvl3pPr>
            <a:lvl4pPr marL="1417549" indent="0" algn="ctr">
              <a:buNone/>
              <a:defRPr sz="1654"/>
            </a:lvl4pPr>
            <a:lvl5pPr marL="1890065" indent="0" algn="ctr">
              <a:buNone/>
              <a:defRPr sz="1654"/>
            </a:lvl5pPr>
            <a:lvl6pPr marL="2362581" indent="0" algn="ctr">
              <a:buNone/>
              <a:defRPr sz="1654"/>
            </a:lvl6pPr>
            <a:lvl7pPr marL="2835097" indent="0" algn="ctr">
              <a:buNone/>
              <a:defRPr sz="1654"/>
            </a:lvl7pPr>
            <a:lvl8pPr marL="3307613" indent="0" algn="ctr">
              <a:buNone/>
              <a:defRPr sz="1654"/>
            </a:lvl8pPr>
            <a:lvl9pPr marL="3780130" indent="0" algn="ctr">
              <a:buNone/>
              <a:defRPr sz="1654"/>
            </a:lvl9pPr>
          </a:lstStyle>
          <a:p>
            <a:r>
              <a:rPr lang="fr-FR"/>
              <a:t>Modifiez le style des sous-titres du masque</a:t>
            </a:r>
            <a:endParaRPr lang="en-US"/>
          </a:p>
        </p:txBody>
      </p:sp>
      <p:sp>
        <p:nvSpPr>
          <p:cNvPr id="9" name="Espace réservé pour une image  3">
            <a:extLst>
              <a:ext uri="{FF2B5EF4-FFF2-40B4-BE49-F238E27FC236}">
                <a16:creationId xmlns:a16="http://schemas.microsoft.com/office/drawing/2014/main" id="{0CFF01AA-80F6-004D-03BD-8117859FDD3F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642774" y="503236"/>
            <a:ext cx="5197137" cy="6192839"/>
          </a:xfrm>
          <a:custGeom>
            <a:avLst/>
            <a:gdLst>
              <a:gd name="connsiteX0" fmla="*/ 1857401 w 3714734"/>
              <a:gd name="connsiteY0" fmla="*/ 1 h 4426427"/>
              <a:gd name="connsiteX1" fmla="*/ 3501403 w 3714734"/>
              <a:gd name="connsiteY1" fmla="*/ 487620 h 4426427"/>
              <a:gd name="connsiteX2" fmla="*/ 3501403 w 3714734"/>
              <a:gd name="connsiteY2" fmla="*/ 487711 h 4426427"/>
              <a:gd name="connsiteX3" fmla="*/ 1857401 w 3714734"/>
              <a:gd name="connsiteY3" fmla="*/ 4426427 h 4426427"/>
              <a:gd name="connsiteX4" fmla="*/ 213308 w 3714734"/>
              <a:gd name="connsiteY4" fmla="*/ 487620 h 4426427"/>
              <a:gd name="connsiteX5" fmla="*/ 1857401 w 3714734"/>
              <a:gd name="connsiteY5" fmla="*/ 1 h 4426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14734" h="4426427">
                <a:moveTo>
                  <a:pt x="1857401" y="1"/>
                </a:moveTo>
                <a:cubicBezTo>
                  <a:pt x="2083855" y="1"/>
                  <a:pt x="2785502" y="-725"/>
                  <a:pt x="3501403" y="487620"/>
                </a:cubicBezTo>
                <a:lnTo>
                  <a:pt x="3501403" y="487711"/>
                </a:lnTo>
                <a:cubicBezTo>
                  <a:pt x="3855791" y="1290361"/>
                  <a:pt x="4026398" y="3683151"/>
                  <a:pt x="1857401" y="4426427"/>
                </a:cubicBezTo>
                <a:cubicBezTo>
                  <a:pt x="-311596" y="3683060"/>
                  <a:pt x="-141079" y="1290270"/>
                  <a:pt x="213308" y="487620"/>
                </a:cubicBezTo>
                <a:cubicBezTo>
                  <a:pt x="929300" y="-725"/>
                  <a:pt x="1630947" y="1"/>
                  <a:pt x="1857401" y="1"/>
                </a:cubicBezTo>
                <a:close/>
              </a:path>
            </a:pathLst>
          </a:custGeom>
          <a:blipFill dpi="0" rotWithShape="1">
            <a:blip r:embed="rId2"/>
            <a:srcRect/>
            <a:stretch>
              <a:fillRect r="-80000"/>
            </a:stretch>
          </a:blipFill>
          <a:ln>
            <a:noFill/>
          </a:ln>
        </p:spPr>
        <p:txBody>
          <a:bodyPr wrap="square">
            <a:noAutofit/>
          </a:bodyPr>
          <a:lstStyle/>
          <a:p>
            <a:endParaRPr lang="fr-FR"/>
          </a:p>
        </p:txBody>
      </p:sp>
      <p:sp>
        <p:nvSpPr>
          <p:cNvPr id="10" name="Titre 9">
            <a:extLst>
              <a:ext uri="{FF2B5EF4-FFF2-40B4-BE49-F238E27FC236}">
                <a16:creationId xmlns:a16="http://schemas.microsoft.com/office/drawing/2014/main" id="{8A56E7C3-5284-B6CE-D1F1-1BE2536C61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3237" y="4413745"/>
            <a:ext cx="5797551" cy="1665659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pic>
        <p:nvPicPr>
          <p:cNvPr id="4" name="Graphique 3">
            <a:extLst>
              <a:ext uri="{FF2B5EF4-FFF2-40B4-BE49-F238E27FC236}">
                <a16:creationId xmlns:a16="http://schemas.microsoft.com/office/drawing/2014/main" id="{E178D9F5-BF61-E271-0A55-EDF96750C6B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03238" y="250825"/>
            <a:ext cx="1440000" cy="1774122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ED7B798-C5AD-4FDF-4B21-2DCE1158F184}"/>
              </a:ext>
            </a:extLst>
          </p:cNvPr>
          <p:cNvSpPr/>
          <p:nvPr userDrawn="1"/>
        </p:nvSpPr>
        <p:spPr>
          <a:xfrm>
            <a:off x="0" y="6770255"/>
            <a:ext cx="12599988" cy="4290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40471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268">
          <p15:clr>
            <a:srgbClr val="FBAE40"/>
          </p15:clr>
        </p15:guide>
      </p15:sldGuideLst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 RDV - Slide sommair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 : coins arrondis 7">
            <a:extLst>
              <a:ext uri="{FF2B5EF4-FFF2-40B4-BE49-F238E27FC236}">
                <a16:creationId xmlns:a16="http://schemas.microsoft.com/office/drawing/2014/main" id="{234C9D97-36D1-10B3-6B74-E1B2DCC3D3AF}"/>
              </a:ext>
            </a:extLst>
          </p:cNvPr>
          <p:cNvSpPr/>
          <p:nvPr userDrawn="1"/>
        </p:nvSpPr>
        <p:spPr>
          <a:xfrm>
            <a:off x="503238" y="250825"/>
            <a:ext cx="11593512" cy="9000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Espace réservé du texte 30">
            <a:extLst>
              <a:ext uri="{FF2B5EF4-FFF2-40B4-BE49-F238E27FC236}">
                <a16:creationId xmlns:a16="http://schemas.microsoft.com/office/drawing/2014/main" id="{0A0513EA-BB2F-0B3D-817C-EAEB3BFB66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03238" y="1898651"/>
            <a:ext cx="3887787" cy="723970"/>
          </a:xfrm>
        </p:spPr>
        <p:txBody>
          <a:bodyPr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fr-FR"/>
              <a:t>0</a:t>
            </a:r>
          </a:p>
        </p:txBody>
      </p:sp>
      <p:sp>
        <p:nvSpPr>
          <p:cNvPr id="32" name="Espace réservé du texte 30">
            <a:extLst>
              <a:ext uri="{FF2B5EF4-FFF2-40B4-BE49-F238E27FC236}">
                <a16:creationId xmlns:a16="http://schemas.microsoft.com/office/drawing/2014/main" id="{82B7EF93-2E7C-5ABB-64A8-30B8BA8DE85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03238" y="2746960"/>
            <a:ext cx="3887787" cy="307738"/>
          </a:xfrm>
        </p:spPr>
        <p:txBody>
          <a:bodyPr>
            <a:normAutofit/>
          </a:bodyPr>
          <a:lstStyle>
            <a:lvl1pPr algn="ctr">
              <a:defRPr sz="1600" b="0">
                <a:solidFill>
                  <a:schemeClr val="accent3"/>
                </a:solidFill>
              </a:defRPr>
            </a:lvl1pPr>
          </a:lstStyle>
          <a:p>
            <a:pPr lvl="0"/>
            <a:r>
              <a:rPr lang="fr-FR"/>
              <a:t>Titre de l’intercalaire</a:t>
            </a:r>
          </a:p>
        </p:txBody>
      </p:sp>
      <p:sp>
        <p:nvSpPr>
          <p:cNvPr id="33" name="Espace réservé du texte 30">
            <a:extLst>
              <a:ext uri="{FF2B5EF4-FFF2-40B4-BE49-F238E27FC236}">
                <a16:creationId xmlns:a16="http://schemas.microsoft.com/office/drawing/2014/main" id="{2DBFE91C-0C49-F13B-07DD-D75E21A5BA5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391025" y="1898651"/>
            <a:ext cx="3887787" cy="723970"/>
          </a:xfrm>
        </p:spPr>
        <p:txBody>
          <a:bodyPr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fr-FR"/>
              <a:t>0</a:t>
            </a:r>
          </a:p>
        </p:txBody>
      </p:sp>
      <p:sp>
        <p:nvSpPr>
          <p:cNvPr id="34" name="Espace réservé du texte 30">
            <a:extLst>
              <a:ext uri="{FF2B5EF4-FFF2-40B4-BE49-F238E27FC236}">
                <a16:creationId xmlns:a16="http://schemas.microsoft.com/office/drawing/2014/main" id="{3C22A784-8B72-389D-7A45-1E8C423C355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391025" y="2746960"/>
            <a:ext cx="3887787" cy="307738"/>
          </a:xfrm>
        </p:spPr>
        <p:txBody>
          <a:bodyPr>
            <a:normAutofit/>
          </a:bodyPr>
          <a:lstStyle>
            <a:lvl1pPr algn="ctr">
              <a:defRPr sz="1600" b="0">
                <a:solidFill>
                  <a:schemeClr val="accent3"/>
                </a:solidFill>
              </a:defRPr>
            </a:lvl1pPr>
          </a:lstStyle>
          <a:p>
            <a:pPr lvl="0"/>
            <a:r>
              <a:rPr lang="fr-FR"/>
              <a:t>Titre de l’intercalaire</a:t>
            </a:r>
          </a:p>
        </p:txBody>
      </p:sp>
      <p:sp>
        <p:nvSpPr>
          <p:cNvPr id="35" name="Espace réservé du texte 30">
            <a:extLst>
              <a:ext uri="{FF2B5EF4-FFF2-40B4-BE49-F238E27FC236}">
                <a16:creationId xmlns:a16="http://schemas.microsoft.com/office/drawing/2014/main" id="{D5446BB9-FC11-BF85-FE6E-5E52748897B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278812" y="1898651"/>
            <a:ext cx="3887787" cy="723970"/>
          </a:xfrm>
        </p:spPr>
        <p:txBody>
          <a:bodyPr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fr-FR"/>
              <a:t>0</a:t>
            </a:r>
          </a:p>
        </p:txBody>
      </p:sp>
      <p:sp>
        <p:nvSpPr>
          <p:cNvPr id="36" name="Espace réservé du texte 30">
            <a:extLst>
              <a:ext uri="{FF2B5EF4-FFF2-40B4-BE49-F238E27FC236}">
                <a16:creationId xmlns:a16="http://schemas.microsoft.com/office/drawing/2014/main" id="{7DB52ACE-0B53-08AA-2EFE-E7EB72D668D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278812" y="2746960"/>
            <a:ext cx="3887787" cy="307738"/>
          </a:xfrm>
        </p:spPr>
        <p:txBody>
          <a:bodyPr>
            <a:normAutofit/>
          </a:bodyPr>
          <a:lstStyle>
            <a:lvl1pPr algn="ctr">
              <a:defRPr sz="1600" b="0">
                <a:solidFill>
                  <a:schemeClr val="accent3"/>
                </a:solidFill>
              </a:defRPr>
            </a:lvl1pPr>
          </a:lstStyle>
          <a:p>
            <a:pPr lvl="0"/>
            <a:r>
              <a:rPr lang="fr-FR"/>
              <a:t>Titre de l’intercalaire</a:t>
            </a:r>
          </a:p>
        </p:txBody>
      </p:sp>
      <p:sp>
        <p:nvSpPr>
          <p:cNvPr id="37" name="Espace réservé du texte 30">
            <a:extLst>
              <a:ext uri="{FF2B5EF4-FFF2-40B4-BE49-F238E27FC236}">
                <a16:creationId xmlns:a16="http://schemas.microsoft.com/office/drawing/2014/main" id="{CBF927BB-149D-60AB-DF40-327FE3F864B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03238" y="3237671"/>
            <a:ext cx="3887787" cy="723970"/>
          </a:xfrm>
        </p:spPr>
        <p:txBody>
          <a:bodyPr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fr-FR"/>
              <a:t>0</a:t>
            </a:r>
          </a:p>
        </p:txBody>
      </p:sp>
      <p:sp>
        <p:nvSpPr>
          <p:cNvPr id="38" name="Espace réservé du texte 30">
            <a:extLst>
              <a:ext uri="{FF2B5EF4-FFF2-40B4-BE49-F238E27FC236}">
                <a16:creationId xmlns:a16="http://schemas.microsoft.com/office/drawing/2014/main" id="{330EBD2F-4EDF-3969-BCFD-295381EFF29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03238" y="4085980"/>
            <a:ext cx="3887787" cy="307738"/>
          </a:xfrm>
        </p:spPr>
        <p:txBody>
          <a:bodyPr>
            <a:normAutofit/>
          </a:bodyPr>
          <a:lstStyle>
            <a:lvl1pPr algn="ctr">
              <a:defRPr sz="1600" b="0">
                <a:solidFill>
                  <a:schemeClr val="accent3"/>
                </a:solidFill>
              </a:defRPr>
            </a:lvl1pPr>
          </a:lstStyle>
          <a:p>
            <a:pPr lvl="0"/>
            <a:r>
              <a:rPr lang="fr-FR"/>
              <a:t>Titre de l’intercalaire</a:t>
            </a:r>
          </a:p>
        </p:txBody>
      </p:sp>
      <p:sp>
        <p:nvSpPr>
          <p:cNvPr id="39" name="Espace réservé du texte 30">
            <a:extLst>
              <a:ext uri="{FF2B5EF4-FFF2-40B4-BE49-F238E27FC236}">
                <a16:creationId xmlns:a16="http://schemas.microsoft.com/office/drawing/2014/main" id="{8F23E740-9BA5-59FA-0700-C0F19CC5257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391025" y="3237671"/>
            <a:ext cx="3887787" cy="723970"/>
          </a:xfrm>
        </p:spPr>
        <p:txBody>
          <a:bodyPr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fr-FR"/>
              <a:t>0</a:t>
            </a:r>
          </a:p>
        </p:txBody>
      </p:sp>
      <p:sp>
        <p:nvSpPr>
          <p:cNvPr id="40" name="Espace réservé du texte 30">
            <a:extLst>
              <a:ext uri="{FF2B5EF4-FFF2-40B4-BE49-F238E27FC236}">
                <a16:creationId xmlns:a16="http://schemas.microsoft.com/office/drawing/2014/main" id="{9A0C7C4D-57C0-0C1A-50AC-3BF42B08C025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391025" y="4085980"/>
            <a:ext cx="3887787" cy="307738"/>
          </a:xfrm>
        </p:spPr>
        <p:txBody>
          <a:bodyPr>
            <a:normAutofit/>
          </a:bodyPr>
          <a:lstStyle>
            <a:lvl1pPr algn="ctr">
              <a:defRPr sz="1600" b="0">
                <a:solidFill>
                  <a:schemeClr val="accent3"/>
                </a:solidFill>
              </a:defRPr>
            </a:lvl1pPr>
          </a:lstStyle>
          <a:p>
            <a:pPr lvl="0"/>
            <a:r>
              <a:rPr lang="fr-FR"/>
              <a:t>Titre de l’intercalaire</a:t>
            </a:r>
          </a:p>
        </p:txBody>
      </p:sp>
      <p:sp>
        <p:nvSpPr>
          <p:cNvPr id="41" name="Espace réservé du texte 30">
            <a:extLst>
              <a:ext uri="{FF2B5EF4-FFF2-40B4-BE49-F238E27FC236}">
                <a16:creationId xmlns:a16="http://schemas.microsoft.com/office/drawing/2014/main" id="{73D0594F-2F62-52A8-9DF3-E8B00DF7E583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278812" y="3237671"/>
            <a:ext cx="3887787" cy="723970"/>
          </a:xfrm>
        </p:spPr>
        <p:txBody>
          <a:bodyPr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fr-FR"/>
              <a:t>0</a:t>
            </a:r>
          </a:p>
        </p:txBody>
      </p:sp>
      <p:sp>
        <p:nvSpPr>
          <p:cNvPr id="42" name="Espace réservé du texte 30">
            <a:extLst>
              <a:ext uri="{FF2B5EF4-FFF2-40B4-BE49-F238E27FC236}">
                <a16:creationId xmlns:a16="http://schemas.microsoft.com/office/drawing/2014/main" id="{2B9B3FB3-0894-81D2-C4E3-3A7C7ACC9E5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278812" y="4085980"/>
            <a:ext cx="3887787" cy="307738"/>
          </a:xfrm>
        </p:spPr>
        <p:txBody>
          <a:bodyPr>
            <a:normAutofit/>
          </a:bodyPr>
          <a:lstStyle>
            <a:lvl1pPr algn="ctr">
              <a:defRPr sz="1600" b="0">
                <a:solidFill>
                  <a:schemeClr val="accent3"/>
                </a:solidFill>
              </a:defRPr>
            </a:lvl1pPr>
          </a:lstStyle>
          <a:p>
            <a:pPr lvl="0"/>
            <a:r>
              <a:rPr lang="fr-FR"/>
              <a:t>Titre de l’intercalaire</a:t>
            </a:r>
          </a:p>
        </p:txBody>
      </p:sp>
      <p:sp>
        <p:nvSpPr>
          <p:cNvPr id="43" name="Espace réservé du texte 30">
            <a:extLst>
              <a:ext uri="{FF2B5EF4-FFF2-40B4-BE49-F238E27FC236}">
                <a16:creationId xmlns:a16="http://schemas.microsoft.com/office/drawing/2014/main" id="{9E5FB98E-BE6F-6DB9-E38D-90213C8B7DA1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03238" y="4699387"/>
            <a:ext cx="3887787" cy="723970"/>
          </a:xfrm>
        </p:spPr>
        <p:txBody>
          <a:bodyPr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fr-FR"/>
              <a:t>0</a:t>
            </a:r>
          </a:p>
        </p:txBody>
      </p:sp>
      <p:sp>
        <p:nvSpPr>
          <p:cNvPr id="44" name="Espace réservé du texte 30">
            <a:extLst>
              <a:ext uri="{FF2B5EF4-FFF2-40B4-BE49-F238E27FC236}">
                <a16:creationId xmlns:a16="http://schemas.microsoft.com/office/drawing/2014/main" id="{931B0CB9-6212-A243-8F77-1C96201BA4A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03238" y="5547696"/>
            <a:ext cx="3887787" cy="307738"/>
          </a:xfrm>
        </p:spPr>
        <p:txBody>
          <a:bodyPr>
            <a:normAutofit/>
          </a:bodyPr>
          <a:lstStyle>
            <a:lvl1pPr algn="ctr">
              <a:defRPr sz="1600" b="0">
                <a:solidFill>
                  <a:schemeClr val="accent3"/>
                </a:solidFill>
              </a:defRPr>
            </a:lvl1pPr>
          </a:lstStyle>
          <a:p>
            <a:pPr lvl="0"/>
            <a:r>
              <a:rPr lang="fr-FR"/>
              <a:t>Titre de l’intercalaire</a:t>
            </a:r>
          </a:p>
        </p:txBody>
      </p:sp>
      <p:sp>
        <p:nvSpPr>
          <p:cNvPr id="45" name="Espace réservé du texte 30">
            <a:extLst>
              <a:ext uri="{FF2B5EF4-FFF2-40B4-BE49-F238E27FC236}">
                <a16:creationId xmlns:a16="http://schemas.microsoft.com/office/drawing/2014/main" id="{1BCDAC36-8230-F513-C9BD-DF73488A896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391025" y="4699387"/>
            <a:ext cx="3887787" cy="723970"/>
          </a:xfrm>
        </p:spPr>
        <p:txBody>
          <a:bodyPr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fr-FR"/>
              <a:t>0</a:t>
            </a:r>
          </a:p>
        </p:txBody>
      </p:sp>
      <p:sp>
        <p:nvSpPr>
          <p:cNvPr id="46" name="Espace réservé du texte 30">
            <a:extLst>
              <a:ext uri="{FF2B5EF4-FFF2-40B4-BE49-F238E27FC236}">
                <a16:creationId xmlns:a16="http://schemas.microsoft.com/office/drawing/2014/main" id="{E34B8B8B-F2FD-D64F-C434-3DEE8CDD6C6B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391025" y="5547696"/>
            <a:ext cx="3887787" cy="307738"/>
          </a:xfrm>
        </p:spPr>
        <p:txBody>
          <a:bodyPr>
            <a:normAutofit/>
          </a:bodyPr>
          <a:lstStyle>
            <a:lvl1pPr algn="ctr">
              <a:defRPr sz="1600" b="0">
                <a:solidFill>
                  <a:schemeClr val="accent3"/>
                </a:solidFill>
              </a:defRPr>
            </a:lvl1pPr>
          </a:lstStyle>
          <a:p>
            <a:pPr lvl="0"/>
            <a:r>
              <a:rPr lang="fr-FR"/>
              <a:t>Titre de l’intercalaire</a:t>
            </a:r>
          </a:p>
        </p:txBody>
      </p:sp>
      <p:sp>
        <p:nvSpPr>
          <p:cNvPr id="47" name="Espace réservé du texte 30">
            <a:extLst>
              <a:ext uri="{FF2B5EF4-FFF2-40B4-BE49-F238E27FC236}">
                <a16:creationId xmlns:a16="http://schemas.microsoft.com/office/drawing/2014/main" id="{FB945A84-1ECE-67A4-4539-B98EA18E79F4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8278812" y="4699387"/>
            <a:ext cx="3887787" cy="723970"/>
          </a:xfrm>
        </p:spPr>
        <p:txBody>
          <a:bodyPr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fr-FR"/>
              <a:t>0</a:t>
            </a:r>
          </a:p>
        </p:txBody>
      </p:sp>
      <p:sp>
        <p:nvSpPr>
          <p:cNvPr id="48" name="Espace réservé du texte 30">
            <a:extLst>
              <a:ext uri="{FF2B5EF4-FFF2-40B4-BE49-F238E27FC236}">
                <a16:creationId xmlns:a16="http://schemas.microsoft.com/office/drawing/2014/main" id="{CD2C221E-C83A-F954-A2F7-427D4CFD1CC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8278812" y="5547696"/>
            <a:ext cx="3887787" cy="307738"/>
          </a:xfrm>
        </p:spPr>
        <p:txBody>
          <a:bodyPr>
            <a:normAutofit/>
          </a:bodyPr>
          <a:lstStyle>
            <a:lvl1pPr algn="ctr">
              <a:defRPr sz="1600" b="0">
                <a:solidFill>
                  <a:schemeClr val="accent3"/>
                </a:solidFill>
              </a:defRPr>
            </a:lvl1pPr>
          </a:lstStyle>
          <a:p>
            <a:pPr lvl="0"/>
            <a:r>
              <a:rPr lang="fr-FR"/>
              <a:t>Titre de l’intercalaire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CA078FD4-9964-FC58-4DDB-82229CF46787}"/>
              </a:ext>
            </a:extLst>
          </p:cNvPr>
          <p:cNvSpPr txBox="1"/>
          <p:nvPr userDrawn="1"/>
        </p:nvSpPr>
        <p:spPr>
          <a:xfrm>
            <a:off x="1303308" y="308408"/>
            <a:ext cx="10793443" cy="7848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fr-FR" sz="4500" b="1">
                <a:solidFill>
                  <a:schemeClr val="accent1"/>
                </a:solidFill>
              </a:rPr>
              <a:t>Sommaire</a:t>
            </a:r>
          </a:p>
        </p:txBody>
      </p:sp>
      <p:sp>
        <p:nvSpPr>
          <p:cNvPr id="4" name="Graphique 15">
            <a:extLst>
              <a:ext uri="{FF2B5EF4-FFF2-40B4-BE49-F238E27FC236}">
                <a16:creationId xmlns:a16="http://schemas.microsoft.com/office/drawing/2014/main" id="{A04BCEA5-3663-C0D2-B4CB-78AE91FA2419}"/>
              </a:ext>
            </a:extLst>
          </p:cNvPr>
          <p:cNvSpPr/>
          <p:nvPr userDrawn="1"/>
        </p:nvSpPr>
        <p:spPr>
          <a:xfrm>
            <a:off x="12096750" y="6698752"/>
            <a:ext cx="503238" cy="503238"/>
          </a:xfrm>
          <a:custGeom>
            <a:avLst/>
            <a:gdLst>
              <a:gd name="connsiteX0" fmla="*/ 377941 w 377940"/>
              <a:gd name="connsiteY0" fmla="*/ 0 h 378047"/>
              <a:gd name="connsiteX1" fmla="*/ 43328 w 377940"/>
              <a:gd name="connsiteY1" fmla="*/ 83249 h 378047"/>
              <a:gd name="connsiteX2" fmla="*/ 7895 w 377940"/>
              <a:gd name="connsiteY2" fmla="*/ 378047 h 378047"/>
              <a:gd name="connsiteX3" fmla="*/ 377941 w 377940"/>
              <a:gd name="connsiteY3" fmla="*/ 378047 h 378047"/>
              <a:gd name="connsiteX4" fmla="*/ 377941 w 377940"/>
              <a:gd name="connsiteY4" fmla="*/ 0 h 378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7940" h="378047">
                <a:moveTo>
                  <a:pt x="377941" y="0"/>
                </a:moveTo>
                <a:cubicBezTo>
                  <a:pt x="331840" y="0"/>
                  <a:pt x="189060" y="-95"/>
                  <a:pt x="43328" y="83249"/>
                </a:cubicBezTo>
                <a:cubicBezTo>
                  <a:pt x="11324" y="144113"/>
                  <a:pt x="-13251" y="258509"/>
                  <a:pt x="7895" y="378047"/>
                </a:cubicBezTo>
                <a:lnTo>
                  <a:pt x="377941" y="378047"/>
                </a:lnTo>
                <a:lnTo>
                  <a:pt x="377941" y="0"/>
                </a:lnTo>
                <a:close/>
              </a:path>
            </a:pathLst>
          </a:custGeom>
          <a:solidFill>
            <a:schemeClr val="tx2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5" name="Espace réservé du numéro de diapositive 5">
            <a:extLst>
              <a:ext uri="{FF2B5EF4-FFF2-40B4-BE49-F238E27FC236}">
                <a16:creationId xmlns:a16="http://schemas.microsoft.com/office/drawing/2014/main" id="{56249848-CA4F-F59B-33CA-1EA1B2BE4D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2096750" y="6696075"/>
            <a:ext cx="503238" cy="503237"/>
          </a:xfrm>
          <a:prstGeom prst="rect">
            <a:avLst/>
          </a:prstGeom>
        </p:spPr>
        <p:txBody>
          <a:bodyPr anchor="ctr"/>
          <a:lstStyle>
            <a:lvl1pPr>
              <a:defRPr sz="1200">
                <a:solidFill>
                  <a:schemeClr val="bg1"/>
                </a:solidFill>
              </a:defRPr>
            </a:lvl1pPr>
          </a:lstStyle>
          <a:p>
            <a:fld id="{5A1725D8-FDD7-4DE8-A9A0-8030FFF487A6}" type="slidenum">
              <a:rPr lang="fr-FR" smtClean="0"/>
              <a:pPr/>
              <a:t>‹#›</a:t>
            </a:fld>
            <a:endParaRPr lang="fr-FR"/>
          </a:p>
        </p:txBody>
      </p:sp>
      <p:pic>
        <p:nvPicPr>
          <p:cNvPr id="6" name="Graphique 5">
            <a:extLst>
              <a:ext uri="{FF2B5EF4-FFF2-40B4-BE49-F238E27FC236}">
                <a16:creationId xmlns:a16="http://schemas.microsoft.com/office/drawing/2014/main" id="{D9AB3BDE-AC35-67FB-3892-2119B5E0311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9753" y="411921"/>
            <a:ext cx="467520" cy="576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43DBB94F-2E61-8DDD-839C-48EE05078F1B}"/>
              </a:ext>
            </a:extLst>
          </p:cNvPr>
          <p:cNvSpPr/>
          <p:nvPr userDrawn="1"/>
        </p:nvSpPr>
        <p:spPr>
          <a:xfrm>
            <a:off x="0" y="6770255"/>
            <a:ext cx="11711709" cy="4290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3107867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 RDV - Slide sommair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 : coins arrondis 7">
            <a:extLst>
              <a:ext uri="{FF2B5EF4-FFF2-40B4-BE49-F238E27FC236}">
                <a16:creationId xmlns:a16="http://schemas.microsoft.com/office/drawing/2014/main" id="{234C9D97-36D1-10B3-6B74-E1B2DCC3D3AF}"/>
              </a:ext>
            </a:extLst>
          </p:cNvPr>
          <p:cNvSpPr/>
          <p:nvPr userDrawn="1"/>
        </p:nvSpPr>
        <p:spPr>
          <a:xfrm>
            <a:off x="503238" y="250825"/>
            <a:ext cx="11593512" cy="9000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A94E5FBC-0CC1-AE2B-9B97-7C4DF4CAFB86}"/>
              </a:ext>
            </a:extLst>
          </p:cNvPr>
          <p:cNvSpPr txBox="1"/>
          <p:nvPr userDrawn="1"/>
        </p:nvSpPr>
        <p:spPr>
          <a:xfrm>
            <a:off x="1303308" y="308410"/>
            <a:ext cx="10793442" cy="7848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fr-FR" sz="4500" b="1">
                <a:solidFill>
                  <a:schemeClr val="accent1"/>
                </a:solidFill>
              </a:rPr>
              <a:t>Sommaire </a:t>
            </a:r>
          </a:p>
        </p:txBody>
      </p:sp>
      <p:sp>
        <p:nvSpPr>
          <p:cNvPr id="14" name="Espace réservé du texte 12">
            <a:extLst>
              <a:ext uri="{FF2B5EF4-FFF2-40B4-BE49-F238E27FC236}">
                <a16:creationId xmlns:a16="http://schemas.microsoft.com/office/drawing/2014/main" id="{82451C37-3337-2122-D0B2-E2172E06136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04826" y="2298766"/>
            <a:ext cx="11591924" cy="3237876"/>
          </a:xfrm>
          <a:prstGeom prst="rect">
            <a:avLst/>
          </a:prstGeom>
        </p:spPr>
        <p:txBody>
          <a:bodyPr/>
          <a:lstStyle>
            <a:lvl1pPr marL="457200" indent="-457200" algn="just">
              <a:spcBef>
                <a:spcPts val="1800"/>
              </a:spcBef>
              <a:buClr>
                <a:schemeClr val="accent1"/>
              </a:buClr>
              <a:buFont typeface="+mj-lt"/>
              <a:buAutoNum type="arabicPeriod"/>
              <a:defRPr>
                <a:solidFill>
                  <a:schemeClr val="tx2"/>
                </a:solidFill>
              </a:defRPr>
            </a:lvl1pPr>
            <a:lvl2pPr marL="472516" indent="0">
              <a:buFontTx/>
              <a:buNone/>
              <a:defRPr/>
            </a:lvl2pPr>
            <a:lvl3pPr marL="945033" indent="0">
              <a:buFontTx/>
              <a:buNone/>
              <a:defRPr/>
            </a:lvl3pPr>
            <a:lvl4pPr marL="0" marR="0" indent="0" algn="just" defTabSz="945032" rtl="0" eaLnBrk="1" fontAlgn="auto" latinLnBrk="0" hangingPunct="1">
              <a:lnSpc>
                <a:spcPct val="90000"/>
              </a:lnSpc>
              <a:spcBef>
                <a:spcPts val="517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4pPr>
            <a:lvl5pPr marL="1890065" indent="0">
              <a:buFontTx/>
              <a:buNone/>
              <a:defRPr/>
            </a:lvl5pPr>
          </a:lstStyle>
          <a:p>
            <a:pPr lvl="0"/>
            <a:r>
              <a:rPr lang="fr-FR"/>
              <a:t>Titre intercalaire 1</a:t>
            </a:r>
          </a:p>
          <a:p>
            <a:pPr lvl="0"/>
            <a:r>
              <a:rPr lang="fr-FR"/>
              <a:t>Titre,,,</a:t>
            </a:r>
          </a:p>
        </p:txBody>
      </p:sp>
      <p:sp>
        <p:nvSpPr>
          <p:cNvPr id="3" name="Graphique 15">
            <a:extLst>
              <a:ext uri="{FF2B5EF4-FFF2-40B4-BE49-F238E27FC236}">
                <a16:creationId xmlns:a16="http://schemas.microsoft.com/office/drawing/2014/main" id="{1E48004F-1680-DCB3-19B9-5D32CB370D4A}"/>
              </a:ext>
            </a:extLst>
          </p:cNvPr>
          <p:cNvSpPr/>
          <p:nvPr userDrawn="1"/>
        </p:nvSpPr>
        <p:spPr>
          <a:xfrm>
            <a:off x="12096750" y="6698752"/>
            <a:ext cx="503238" cy="503238"/>
          </a:xfrm>
          <a:custGeom>
            <a:avLst/>
            <a:gdLst>
              <a:gd name="connsiteX0" fmla="*/ 377941 w 377940"/>
              <a:gd name="connsiteY0" fmla="*/ 0 h 378047"/>
              <a:gd name="connsiteX1" fmla="*/ 43328 w 377940"/>
              <a:gd name="connsiteY1" fmla="*/ 83249 h 378047"/>
              <a:gd name="connsiteX2" fmla="*/ 7895 w 377940"/>
              <a:gd name="connsiteY2" fmla="*/ 378047 h 378047"/>
              <a:gd name="connsiteX3" fmla="*/ 377941 w 377940"/>
              <a:gd name="connsiteY3" fmla="*/ 378047 h 378047"/>
              <a:gd name="connsiteX4" fmla="*/ 377941 w 377940"/>
              <a:gd name="connsiteY4" fmla="*/ 0 h 378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7940" h="378047">
                <a:moveTo>
                  <a:pt x="377941" y="0"/>
                </a:moveTo>
                <a:cubicBezTo>
                  <a:pt x="331840" y="0"/>
                  <a:pt x="189060" y="-95"/>
                  <a:pt x="43328" y="83249"/>
                </a:cubicBezTo>
                <a:cubicBezTo>
                  <a:pt x="11324" y="144113"/>
                  <a:pt x="-13251" y="258509"/>
                  <a:pt x="7895" y="378047"/>
                </a:cubicBezTo>
                <a:lnTo>
                  <a:pt x="377941" y="378047"/>
                </a:lnTo>
                <a:lnTo>
                  <a:pt x="377941" y="0"/>
                </a:lnTo>
                <a:close/>
              </a:path>
            </a:pathLst>
          </a:custGeom>
          <a:solidFill>
            <a:schemeClr val="tx2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4" name="Espace réservé du numéro de diapositive 5">
            <a:extLst>
              <a:ext uri="{FF2B5EF4-FFF2-40B4-BE49-F238E27FC236}">
                <a16:creationId xmlns:a16="http://schemas.microsoft.com/office/drawing/2014/main" id="{51872161-20EB-1222-D8B8-1DCC3E9ACE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2096750" y="6696075"/>
            <a:ext cx="503238" cy="503237"/>
          </a:xfrm>
          <a:prstGeom prst="rect">
            <a:avLst/>
          </a:prstGeom>
        </p:spPr>
        <p:txBody>
          <a:bodyPr anchor="ctr"/>
          <a:lstStyle>
            <a:lvl1pPr>
              <a:defRPr sz="1200">
                <a:solidFill>
                  <a:schemeClr val="bg1"/>
                </a:solidFill>
              </a:defRPr>
            </a:lvl1pPr>
          </a:lstStyle>
          <a:p>
            <a:fld id="{5A1725D8-FDD7-4DE8-A9A0-8030FFF487A6}" type="slidenum">
              <a:rPr lang="fr-FR" smtClean="0"/>
              <a:pPr/>
              <a:t>‹#›</a:t>
            </a:fld>
            <a:endParaRPr lang="fr-FR"/>
          </a:p>
        </p:txBody>
      </p:sp>
      <p:pic>
        <p:nvPicPr>
          <p:cNvPr id="5" name="Graphique 4">
            <a:extLst>
              <a:ext uri="{FF2B5EF4-FFF2-40B4-BE49-F238E27FC236}">
                <a16:creationId xmlns:a16="http://schemas.microsoft.com/office/drawing/2014/main" id="{2EA9C896-E7F5-0F6B-E43B-B41E5966CE9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9753" y="411921"/>
            <a:ext cx="467520" cy="576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F0421B1-ECBC-2EE9-588E-D538CEF8470A}"/>
              </a:ext>
            </a:extLst>
          </p:cNvPr>
          <p:cNvSpPr/>
          <p:nvPr userDrawn="1"/>
        </p:nvSpPr>
        <p:spPr>
          <a:xfrm>
            <a:off x="0" y="6770255"/>
            <a:ext cx="11711709" cy="4290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9634252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 RDV - Slide notre histo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1EC8A97E-63E6-84C4-E923-EC0AEDB6DD4A}"/>
              </a:ext>
            </a:extLst>
          </p:cNvPr>
          <p:cNvSpPr/>
          <p:nvPr userDrawn="1"/>
        </p:nvSpPr>
        <p:spPr>
          <a:xfrm>
            <a:off x="503238" y="250824"/>
            <a:ext cx="11593512" cy="89999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5A71E813-55F9-0EF9-2231-1D3FA911ABE3}"/>
              </a:ext>
            </a:extLst>
          </p:cNvPr>
          <p:cNvSpPr txBox="1"/>
          <p:nvPr userDrawn="1"/>
        </p:nvSpPr>
        <p:spPr>
          <a:xfrm>
            <a:off x="1303309" y="316426"/>
            <a:ext cx="10793442" cy="7848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fr-FR" sz="4500" b="1">
                <a:solidFill>
                  <a:schemeClr val="accent1"/>
                </a:solidFill>
              </a:rPr>
              <a:t>ClubVET, notre histoire 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1E5C1AA9-2F0D-2D96-705C-75AB2C72E1F4}"/>
              </a:ext>
            </a:extLst>
          </p:cNvPr>
          <p:cNvSpPr txBox="1"/>
          <p:nvPr userDrawn="1"/>
        </p:nvSpPr>
        <p:spPr>
          <a:xfrm>
            <a:off x="503238" y="1407788"/>
            <a:ext cx="115935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0">
                <a:solidFill>
                  <a:schemeClr val="accent3"/>
                </a:solidFill>
              </a:rPr>
              <a:t>Contenu à récupérer</a:t>
            </a:r>
            <a:endParaRPr lang="fr-FR" sz="1600" b="0"/>
          </a:p>
        </p:txBody>
      </p:sp>
      <p:sp>
        <p:nvSpPr>
          <p:cNvPr id="3" name="Graphique 15">
            <a:extLst>
              <a:ext uri="{FF2B5EF4-FFF2-40B4-BE49-F238E27FC236}">
                <a16:creationId xmlns:a16="http://schemas.microsoft.com/office/drawing/2014/main" id="{CF92DDB7-C6E1-3AA6-7EA4-3E43D705C559}"/>
              </a:ext>
            </a:extLst>
          </p:cNvPr>
          <p:cNvSpPr/>
          <p:nvPr userDrawn="1"/>
        </p:nvSpPr>
        <p:spPr>
          <a:xfrm>
            <a:off x="12096750" y="6698752"/>
            <a:ext cx="503238" cy="503238"/>
          </a:xfrm>
          <a:custGeom>
            <a:avLst/>
            <a:gdLst>
              <a:gd name="connsiteX0" fmla="*/ 377941 w 377940"/>
              <a:gd name="connsiteY0" fmla="*/ 0 h 378047"/>
              <a:gd name="connsiteX1" fmla="*/ 43328 w 377940"/>
              <a:gd name="connsiteY1" fmla="*/ 83249 h 378047"/>
              <a:gd name="connsiteX2" fmla="*/ 7895 w 377940"/>
              <a:gd name="connsiteY2" fmla="*/ 378047 h 378047"/>
              <a:gd name="connsiteX3" fmla="*/ 377941 w 377940"/>
              <a:gd name="connsiteY3" fmla="*/ 378047 h 378047"/>
              <a:gd name="connsiteX4" fmla="*/ 377941 w 377940"/>
              <a:gd name="connsiteY4" fmla="*/ 0 h 378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7940" h="378047">
                <a:moveTo>
                  <a:pt x="377941" y="0"/>
                </a:moveTo>
                <a:cubicBezTo>
                  <a:pt x="331840" y="0"/>
                  <a:pt x="189060" y="-95"/>
                  <a:pt x="43328" y="83249"/>
                </a:cubicBezTo>
                <a:cubicBezTo>
                  <a:pt x="11324" y="144113"/>
                  <a:pt x="-13251" y="258509"/>
                  <a:pt x="7895" y="378047"/>
                </a:cubicBezTo>
                <a:lnTo>
                  <a:pt x="377941" y="378047"/>
                </a:lnTo>
                <a:lnTo>
                  <a:pt x="377941" y="0"/>
                </a:lnTo>
                <a:close/>
              </a:path>
            </a:pathLst>
          </a:custGeom>
          <a:solidFill>
            <a:schemeClr val="tx2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4" name="Espace réservé du numéro de diapositive 5">
            <a:extLst>
              <a:ext uri="{FF2B5EF4-FFF2-40B4-BE49-F238E27FC236}">
                <a16:creationId xmlns:a16="http://schemas.microsoft.com/office/drawing/2014/main" id="{787437B6-F71F-FDE0-2D83-1A15E20FA3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2096750" y="6696075"/>
            <a:ext cx="503238" cy="503237"/>
          </a:xfrm>
          <a:prstGeom prst="rect">
            <a:avLst/>
          </a:prstGeom>
        </p:spPr>
        <p:txBody>
          <a:bodyPr anchor="ctr"/>
          <a:lstStyle>
            <a:lvl1pPr>
              <a:defRPr sz="1200">
                <a:solidFill>
                  <a:schemeClr val="bg1"/>
                </a:solidFill>
              </a:defRPr>
            </a:lvl1pPr>
          </a:lstStyle>
          <a:p>
            <a:fld id="{5A1725D8-FDD7-4DE8-A9A0-8030FFF487A6}" type="slidenum">
              <a:rPr lang="fr-FR" smtClean="0"/>
              <a:pPr/>
              <a:t>‹#›</a:t>
            </a:fld>
            <a:endParaRPr lang="fr-FR"/>
          </a:p>
        </p:txBody>
      </p:sp>
      <p:pic>
        <p:nvPicPr>
          <p:cNvPr id="5" name="Graphique 4">
            <a:extLst>
              <a:ext uri="{FF2B5EF4-FFF2-40B4-BE49-F238E27FC236}">
                <a16:creationId xmlns:a16="http://schemas.microsoft.com/office/drawing/2014/main" id="{717C11A2-CC3F-278B-7F92-A2915D5C5C1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9753" y="411921"/>
            <a:ext cx="467520" cy="57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8772845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 RDV - Slide titre de sec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raphique 15">
            <a:extLst>
              <a:ext uri="{FF2B5EF4-FFF2-40B4-BE49-F238E27FC236}">
                <a16:creationId xmlns:a16="http://schemas.microsoft.com/office/drawing/2014/main" id="{9F7A6116-D669-3499-0A07-C31981DDF808}"/>
              </a:ext>
            </a:extLst>
          </p:cNvPr>
          <p:cNvSpPr/>
          <p:nvPr userDrawn="1"/>
        </p:nvSpPr>
        <p:spPr>
          <a:xfrm>
            <a:off x="12096750" y="6698752"/>
            <a:ext cx="503238" cy="503238"/>
          </a:xfrm>
          <a:custGeom>
            <a:avLst/>
            <a:gdLst>
              <a:gd name="connsiteX0" fmla="*/ 377941 w 377940"/>
              <a:gd name="connsiteY0" fmla="*/ 0 h 378047"/>
              <a:gd name="connsiteX1" fmla="*/ 43328 w 377940"/>
              <a:gd name="connsiteY1" fmla="*/ 83249 h 378047"/>
              <a:gd name="connsiteX2" fmla="*/ 7895 w 377940"/>
              <a:gd name="connsiteY2" fmla="*/ 378047 h 378047"/>
              <a:gd name="connsiteX3" fmla="*/ 377941 w 377940"/>
              <a:gd name="connsiteY3" fmla="*/ 378047 h 378047"/>
              <a:gd name="connsiteX4" fmla="*/ 377941 w 377940"/>
              <a:gd name="connsiteY4" fmla="*/ 0 h 378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7940" h="378047">
                <a:moveTo>
                  <a:pt x="377941" y="0"/>
                </a:moveTo>
                <a:cubicBezTo>
                  <a:pt x="331840" y="0"/>
                  <a:pt x="189060" y="-95"/>
                  <a:pt x="43328" y="83249"/>
                </a:cubicBezTo>
                <a:cubicBezTo>
                  <a:pt x="11324" y="144113"/>
                  <a:pt x="-13251" y="258509"/>
                  <a:pt x="7895" y="378047"/>
                </a:cubicBezTo>
                <a:lnTo>
                  <a:pt x="377941" y="378047"/>
                </a:lnTo>
                <a:lnTo>
                  <a:pt x="377941" y="0"/>
                </a:lnTo>
                <a:close/>
              </a:path>
            </a:pathLst>
          </a:custGeom>
          <a:solidFill>
            <a:schemeClr val="bg1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11" name="Espace réservé du numéro de diapositive 5">
            <a:extLst>
              <a:ext uri="{FF2B5EF4-FFF2-40B4-BE49-F238E27FC236}">
                <a16:creationId xmlns:a16="http://schemas.microsoft.com/office/drawing/2014/main" id="{57B7D2E8-FDAC-CE98-38C7-8877C307C4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2096750" y="6696075"/>
            <a:ext cx="503238" cy="503237"/>
          </a:xfrm>
          <a:prstGeom prst="rect">
            <a:avLst/>
          </a:prstGeom>
        </p:spPr>
        <p:txBody>
          <a:bodyPr anchor="ctr"/>
          <a:lstStyle>
            <a:lvl1pPr>
              <a:defRPr sz="1200">
                <a:solidFill>
                  <a:schemeClr val="tx2"/>
                </a:solidFill>
              </a:defRPr>
            </a:lvl1pPr>
          </a:lstStyle>
          <a:p>
            <a:fld id="{5A1725D8-FDD7-4DE8-A9A0-8030FFF487A6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3E885C2-4599-B72C-DA5C-BD001C003628}"/>
              </a:ext>
            </a:extLst>
          </p:cNvPr>
          <p:cNvSpPr/>
          <p:nvPr userDrawn="1"/>
        </p:nvSpPr>
        <p:spPr>
          <a:xfrm>
            <a:off x="0" y="6770255"/>
            <a:ext cx="11979564" cy="4290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" name="Graphique 1">
            <a:extLst>
              <a:ext uri="{FF2B5EF4-FFF2-40B4-BE49-F238E27FC236}">
                <a16:creationId xmlns:a16="http://schemas.microsoft.com/office/drawing/2014/main" id="{A92EE217-E2AC-6351-0E50-6E3B1E5657B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990261"/>
            <a:ext cx="5039682" cy="6209054"/>
          </a:xfrm>
          <a:prstGeom prst="rect">
            <a:avLst/>
          </a:prstGeom>
        </p:spPr>
      </p:pic>
      <p:sp>
        <p:nvSpPr>
          <p:cNvPr id="40" name="Titre 1">
            <a:extLst>
              <a:ext uri="{FF2B5EF4-FFF2-40B4-BE49-F238E27FC236}">
                <a16:creationId xmlns:a16="http://schemas.microsoft.com/office/drawing/2014/main" id="{E9748E69-AF3D-6875-6B64-8ED547D7C1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91024" y="503238"/>
            <a:ext cx="7705725" cy="6192837"/>
          </a:xfrm>
        </p:spPr>
        <p:txBody>
          <a:bodyPr anchor="b">
            <a:normAutofit/>
          </a:bodyPr>
          <a:lstStyle>
            <a:lvl1pPr>
              <a:defRPr sz="8000">
                <a:solidFill>
                  <a:schemeClr val="bg1"/>
                </a:solidFill>
              </a:defRPr>
            </a:lvl1pPr>
          </a:lstStyle>
          <a:p>
            <a:r>
              <a:rPr lang="fr-FR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423817842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 RDV - Slide de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1EC8A97E-63E6-84C4-E923-EC0AEDB6DD4A}"/>
              </a:ext>
            </a:extLst>
          </p:cNvPr>
          <p:cNvSpPr/>
          <p:nvPr userDrawn="1"/>
        </p:nvSpPr>
        <p:spPr>
          <a:xfrm>
            <a:off x="503238" y="250824"/>
            <a:ext cx="11593512" cy="89999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4EEB645-D23F-71B9-86CD-9CFC945CF5D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03308" y="250826"/>
            <a:ext cx="10708177" cy="899999"/>
          </a:xfrm>
        </p:spPr>
        <p:txBody>
          <a:bodyPr anchor="ctr"/>
          <a:lstStyle>
            <a:lvl1pPr>
              <a:defRPr/>
            </a:lvl1pPr>
          </a:lstStyle>
          <a:p>
            <a:r>
              <a:rPr lang="fr-FR"/>
              <a:t>Titre de la slide</a:t>
            </a:r>
            <a:endParaRPr lang="en-US"/>
          </a:p>
        </p:txBody>
      </p:sp>
      <p:sp>
        <p:nvSpPr>
          <p:cNvPr id="3" name="Espace réservé pour une image  18">
            <a:extLst>
              <a:ext uri="{FF2B5EF4-FFF2-40B4-BE49-F238E27FC236}">
                <a16:creationId xmlns:a16="http://schemas.microsoft.com/office/drawing/2014/main" id="{5BBE3341-52B4-DCE4-B428-D62B778A55EF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7305550" y="1643248"/>
            <a:ext cx="3714734" cy="4426427"/>
          </a:xfrm>
          <a:custGeom>
            <a:avLst/>
            <a:gdLst>
              <a:gd name="connsiteX0" fmla="*/ 1857401 w 3714734"/>
              <a:gd name="connsiteY0" fmla="*/ 1 h 4426427"/>
              <a:gd name="connsiteX1" fmla="*/ 3501403 w 3714734"/>
              <a:gd name="connsiteY1" fmla="*/ 487620 h 4426427"/>
              <a:gd name="connsiteX2" fmla="*/ 3501403 w 3714734"/>
              <a:gd name="connsiteY2" fmla="*/ 487711 h 4426427"/>
              <a:gd name="connsiteX3" fmla="*/ 1857401 w 3714734"/>
              <a:gd name="connsiteY3" fmla="*/ 4426427 h 4426427"/>
              <a:gd name="connsiteX4" fmla="*/ 213308 w 3714734"/>
              <a:gd name="connsiteY4" fmla="*/ 487620 h 4426427"/>
              <a:gd name="connsiteX5" fmla="*/ 1857401 w 3714734"/>
              <a:gd name="connsiteY5" fmla="*/ 1 h 4426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14734" h="4426427">
                <a:moveTo>
                  <a:pt x="1857401" y="1"/>
                </a:moveTo>
                <a:cubicBezTo>
                  <a:pt x="2083855" y="1"/>
                  <a:pt x="2785502" y="-725"/>
                  <a:pt x="3501403" y="487620"/>
                </a:cubicBezTo>
                <a:lnTo>
                  <a:pt x="3501403" y="487711"/>
                </a:lnTo>
                <a:cubicBezTo>
                  <a:pt x="3855791" y="1290361"/>
                  <a:pt x="4026398" y="3683151"/>
                  <a:pt x="1857401" y="4426427"/>
                </a:cubicBezTo>
                <a:cubicBezTo>
                  <a:pt x="-311596" y="3683060"/>
                  <a:pt x="-141079" y="1290270"/>
                  <a:pt x="213308" y="487620"/>
                </a:cubicBezTo>
                <a:cubicBezTo>
                  <a:pt x="929300" y="-725"/>
                  <a:pt x="1630947" y="1"/>
                  <a:pt x="1857401" y="1"/>
                </a:cubicBezTo>
                <a:close/>
              </a:path>
            </a:pathLst>
          </a:custGeom>
          <a:blipFill>
            <a:blip r:embed="rId2"/>
            <a:stretch>
              <a:fillRect r="-80000"/>
            </a:stretch>
          </a:blipFill>
        </p:spPr>
        <p:txBody>
          <a:bodyPr wrap="square">
            <a:noAutofit/>
          </a:bodyPr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31C65BCA-2BB9-6A60-FA88-CC4B68B8A182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03238" y="2059721"/>
            <a:ext cx="5797550" cy="20193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Graphique 15">
            <a:extLst>
              <a:ext uri="{FF2B5EF4-FFF2-40B4-BE49-F238E27FC236}">
                <a16:creationId xmlns:a16="http://schemas.microsoft.com/office/drawing/2014/main" id="{6DD6258D-FE76-C871-468C-690040D3FE46}"/>
              </a:ext>
            </a:extLst>
          </p:cNvPr>
          <p:cNvSpPr/>
          <p:nvPr userDrawn="1"/>
        </p:nvSpPr>
        <p:spPr>
          <a:xfrm>
            <a:off x="12096750" y="6698752"/>
            <a:ext cx="503238" cy="503238"/>
          </a:xfrm>
          <a:custGeom>
            <a:avLst/>
            <a:gdLst>
              <a:gd name="connsiteX0" fmla="*/ 377941 w 377940"/>
              <a:gd name="connsiteY0" fmla="*/ 0 h 378047"/>
              <a:gd name="connsiteX1" fmla="*/ 43328 w 377940"/>
              <a:gd name="connsiteY1" fmla="*/ 83249 h 378047"/>
              <a:gd name="connsiteX2" fmla="*/ 7895 w 377940"/>
              <a:gd name="connsiteY2" fmla="*/ 378047 h 378047"/>
              <a:gd name="connsiteX3" fmla="*/ 377941 w 377940"/>
              <a:gd name="connsiteY3" fmla="*/ 378047 h 378047"/>
              <a:gd name="connsiteX4" fmla="*/ 377941 w 377940"/>
              <a:gd name="connsiteY4" fmla="*/ 0 h 378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7940" h="378047">
                <a:moveTo>
                  <a:pt x="377941" y="0"/>
                </a:moveTo>
                <a:cubicBezTo>
                  <a:pt x="331840" y="0"/>
                  <a:pt x="189060" y="-95"/>
                  <a:pt x="43328" y="83249"/>
                </a:cubicBezTo>
                <a:cubicBezTo>
                  <a:pt x="11324" y="144113"/>
                  <a:pt x="-13251" y="258509"/>
                  <a:pt x="7895" y="378047"/>
                </a:cubicBezTo>
                <a:lnTo>
                  <a:pt x="377941" y="378047"/>
                </a:lnTo>
                <a:lnTo>
                  <a:pt x="377941" y="0"/>
                </a:lnTo>
                <a:close/>
              </a:path>
            </a:pathLst>
          </a:custGeom>
          <a:solidFill>
            <a:schemeClr val="tx2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10" name="Espace réservé du numéro de diapositive 5">
            <a:extLst>
              <a:ext uri="{FF2B5EF4-FFF2-40B4-BE49-F238E27FC236}">
                <a16:creationId xmlns:a16="http://schemas.microsoft.com/office/drawing/2014/main" id="{AAAA69FF-ED45-BF0C-0DED-E5F85D7677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2096750" y="6696075"/>
            <a:ext cx="503238" cy="503237"/>
          </a:xfrm>
          <a:prstGeom prst="rect">
            <a:avLst/>
          </a:prstGeom>
        </p:spPr>
        <p:txBody>
          <a:bodyPr anchor="ctr"/>
          <a:lstStyle>
            <a:lvl1pPr>
              <a:defRPr sz="1200">
                <a:solidFill>
                  <a:schemeClr val="bg1"/>
                </a:solidFill>
              </a:defRPr>
            </a:lvl1pPr>
          </a:lstStyle>
          <a:p>
            <a:fld id="{5A1725D8-FDD7-4DE8-A9A0-8030FFF487A6}" type="slidenum">
              <a:rPr lang="fr-FR" smtClean="0"/>
              <a:pPr/>
              <a:t>‹#›</a:t>
            </a:fld>
            <a:endParaRPr lang="fr-FR"/>
          </a:p>
        </p:txBody>
      </p:sp>
      <p:pic>
        <p:nvPicPr>
          <p:cNvPr id="11" name="Graphique 10">
            <a:extLst>
              <a:ext uri="{FF2B5EF4-FFF2-40B4-BE49-F238E27FC236}">
                <a16:creationId xmlns:a16="http://schemas.microsoft.com/office/drawing/2014/main" id="{A89AACCA-633B-4060-8DC8-C9CE469F794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69753" y="411921"/>
            <a:ext cx="467520" cy="57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189072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 RDV - Slide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1EC8A97E-63E6-84C4-E923-EC0AEDB6DD4A}"/>
              </a:ext>
            </a:extLst>
          </p:cNvPr>
          <p:cNvSpPr/>
          <p:nvPr userDrawn="1"/>
        </p:nvSpPr>
        <p:spPr>
          <a:xfrm>
            <a:off x="503238" y="250824"/>
            <a:ext cx="11593512" cy="89999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4EEB645-D23F-71B9-86CD-9CFC945CF5D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03308" y="250826"/>
            <a:ext cx="10793442" cy="899999"/>
          </a:xfrm>
        </p:spPr>
        <p:txBody>
          <a:bodyPr anchor="ctr"/>
          <a:lstStyle>
            <a:lvl1pPr>
              <a:defRPr/>
            </a:lvl1pPr>
          </a:lstStyle>
          <a:p>
            <a:r>
              <a:rPr lang="fr-FR"/>
              <a:t>Titre de la slide</a:t>
            </a:r>
            <a:endParaRPr lang="en-US"/>
          </a:p>
        </p:txBody>
      </p:sp>
      <p:sp>
        <p:nvSpPr>
          <p:cNvPr id="3" name="Graphique 15">
            <a:extLst>
              <a:ext uri="{FF2B5EF4-FFF2-40B4-BE49-F238E27FC236}">
                <a16:creationId xmlns:a16="http://schemas.microsoft.com/office/drawing/2014/main" id="{C5E69251-6657-E7F2-150F-DE9BDFB9FA12}"/>
              </a:ext>
            </a:extLst>
          </p:cNvPr>
          <p:cNvSpPr/>
          <p:nvPr userDrawn="1"/>
        </p:nvSpPr>
        <p:spPr>
          <a:xfrm>
            <a:off x="12096750" y="6698752"/>
            <a:ext cx="503238" cy="503238"/>
          </a:xfrm>
          <a:custGeom>
            <a:avLst/>
            <a:gdLst>
              <a:gd name="connsiteX0" fmla="*/ 377941 w 377940"/>
              <a:gd name="connsiteY0" fmla="*/ 0 h 378047"/>
              <a:gd name="connsiteX1" fmla="*/ 43328 w 377940"/>
              <a:gd name="connsiteY1" fmla="*/ 83249 h 378047"/>
              <a:gd name="connsiteX2" fmla="*/ 7895 w 377940"/>
              <a:gd name="connsiteY2" fmla="*/ 378047 h 378047"/>
              <a:gd name="connsiteX3" fmla="*/ 377941 w 377940"/>
              <a:gd name="connsiteY3" fmla="*/ 378047 h 378047"/>
              <a:gd name="connsiteX4" fmla="*/ 377941 w 377940"/>
              <a:gd name="connsiteY4" fmla="*/ 0 h 378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7940" h="378047">
                <a:moveTo>
                  <a:pt x="377941" y="0"/>
                </a:moveTo>
                <a:cubicBezTo>
                  <a:pt x="331840" y="0"/>
                  <a:pt x="189060" y="-95"/>
                  <a:pt x="43328" y="83249"/>
                </a:cubicBezTo>
                <a:cubicBezTo>
                  <a:pt x="11324" y="144113"/>
                  <a:pt x="-13251" y="258509"/>
                  <a:pt x="7895" y="378047"/>
                </a:cubicBezTo>
                <a:lnTo>
                  <a:pt x="377941" y="378047"/>
                </a:lnTo>
                <a:lnTo>
                  <a:pt x="377941" y="0"/>
                </a:lnTo>
                <a:close/>
              </a:path>
            </a:pathLst>
          </a:custGeom>
          <a:solidFill>
            <a:schemeClr val="tx2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4" name="Espace réservé du numéro de diapositive 5">
            <a:extLst>
              <a:ext uri="{FF2B5EF4-FFF2-40B4-BE49-F238E27FC236}">
                <a16:creationId xmlns:a16="http://schemas.microsoft.com/office/drawing/2014/main" id="{01580930-059F-43AC-8E41-6A833CBF1D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2096750" y="6696075"/>
            <a:ext cx="503238" cy="503237"/>
          </a:xfrm>
          <a:prstGeom prst="rect">
            <a:avLst/>
          </a:prstGeom>
        </p:spPr>
        <p:txBody>
          <a:bodyPr anchor="ctr"/>
          <a:lstStyle>
            <a:lvl1pPr>
              <a:defRPr sz="1200">
                <a:solidFill>
                  <a:schemeClr val="bg1"/>
                </a:solidFill>
              </a:defRPr>
            </a:lvl1pPr>
          </a:lstStyle>
          <a:p>
            <a:fld id="{5A1725D8-FDD7-4DE8-A9A0-8030FFF487A6}" type="slidenum">
              <a:rPr lang="fr-FR" smtClean="0"/>
              <a:pPr/>
              <a:t>‹#›</a:t>
            </a:fld>
            <a:endParaRPr lang="fr-FR"/>
          </a:p>
        </p:txBody>
      </p:sp>
      <p:pic>
        <p:nvPicPr>
          <p:cNvPr id="5" name="Graphique 4">
            <a:extLst>
              <a:ext uri="{FF2B5EF4-FFF2-40B4-BE49-F238E27FC236}">
                <a16:creationId xmlns:a16="http://schemas.microsoft.com/office/drawing/2014/main" id="{A225B27F-E869-8936-C81C-E566C37AB55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9753" y="411921"/>
            <a:ext cx="467520" cy="57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14552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ubVET - Slide de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1EC8A97E-63E6-84C4-E923-EC0AEDB6DD4A}"/>
              </a:ext>
            </a:extLst>
          </p:cNvPr>
          <p:cNvSpPr/>
          <p:nvPr userDrawn="1"/>
        </p:nvSpPr>
        <p:spPr>
          <a:xfrm>
            <a:off x="503238" y="250824"/>
            <a:ext cx="11593512" cy="899999"/>
          </a:xfrm>
          <a:prstGeom prst="roundRect">
            <a:avLst/>
          </a:prstGeom>
          <a:solidFill>
            <a:srgbClr val="F7EE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4EEB645-D23F-71B9-86CD-9CFC945CF5D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03308" y="250826"/>
            <a:ext cx="10708177" cy="899999"/>
          </a:xfrm>
        </p:spPr>
        <p:txBody>
          <a:bodyPr anchor="ctr"/>
          <a:lstStyle>
            <a:lvl1pPr>
              <a:defRPr/>
            </a:lvl1pPr>
          </a:lstStyle>
          <a:p>
            <a:r>
              <a:rPr lang="fr-FR"/>
              <a:t>Titre de la slide</a:t>
            </a:r>
            <a:endParaRPr lang="en-US"/>
          </a:p>
        </p:txBody>
      </p:sp>
      <p:pic>
        <p:nvPicPr>
          <p:cNvPr id="9" name="Graphique 8">
            <a:extLst>
              <a:ext uri="{FF2B5EF4-FFF2-40B4-BE49-F238E27FC236}">
                <a16:creationId xmlns:a16="http://schemas.microsoft.com/office/drawing/2014/main" id="{FD26915D-F843-2A19-DEE5-6E6FA277F2F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9273" y="413732"/>
            <a:ext cx="468000" cy="574186"/>
          </a:xfrm>
          <a:prstGeom prst="rect">
            <a:avLst/>
          </a:prstGeom>
        </p:spPr>
      </p:pic>
      <p:sp>
        <p:nvSpPr>
          <p:cNvPr id="3" name="Espace réservé pour une image  18">
            <a:extLst>
              <a:ext uri="{FF2B5EF4-FFF2-40B4-BE49-F238E27FC236}">
                <a16:creationId xmlns:a16="http://schemas.microsoft.com/office/drawing/2014/main" id="{5BBE3341-52B4-DCE4-B428-D62B778A55EF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7305550" y="1643248"/>
            <a:ext cx="3714734" cy="4426427"/>
          </a:xfrm>
          <a:custGeom>
            <a:avLst/>
            <a:gdLst>
              <a:gd name="connsiteX0" fmla="*/ 1857401 w 3714734"/>
              <a:gd name="connsiteY0" fmla="*/ 1 h 4426427"/>
              <a:gd name="connsiteX1" fmla="*/ 3501403 w 3714734"/>
              <a:gd name="connsiteY1" fmla="*/ 487620 h 4426427"/>
              <a:gd name="connsiteX2" fmla="*/ 3501403 w 3714734"/>
              <a:gd name="connsiteY2" fmla="*/ 487711 h 4426427"/>
              <a:gd name="connsiteX3" fmla="*/ 1857401 w 3714734"/>
              <a:gd name="connsiteY3" fmla="*/ 4426427 h 4426427"/>
              <a:gd name="connsiteX4" fmla="*/ 213308 w 3714734"/>
              <a:gd name="connsiteY4" fmla="*/ 487620 h 4426427"/>
              <a:gd name="connsiteX5" fmla="*/ 1857401 w 3714734"/>
              <a:gd name="connsiteY5" fmla="*/ 1 h 4426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14734" h="4426427">
                <a:moveTo>
                  <a:pt x="1857401" y="1"/>
                </a:moveTo>
                <a:cubicBezTo>
                  <a:pt x="2083855" y="1"/>
                  <a:pt x="2785502" y="-725"/>
                  <a:pt x="3501403" y="487620"/>
                </a:cubicBezTo>
                <a:lnTo>
                  <a:pt x="3501403" y="487711"/>
                </a:lnTo>
                <a:cubicBezTo>
                  <a:pt x="3855791" y="1290361"/>
                  <a:pt x="4026398" y="3683151"/>
                  <a:pt x="1857401" y="4426427"/>
                </a:cubicBezTo>
                <a:cubicBezTo>
                  <a:pt x="-311596" y="3683060"/>
                  <a:pt x="-141079" y="1290270"/>
                  <a:pt x="213308" y="487620"/>
                </a:cubicBezTo>
                <a:cubicBezTo>
                  <a:pt x="929300" y="-725"/>
                  <a:pt x="1630947" y="1"/>
                  <a:pt x="1857401" y="1"/>
                </a:cubicBezTo>
                <a:close/>
              </a:path>
            </a:pathLst>
          </a:custGeom>
          <a:blipFill>
            <a:blip r:embed="rId4"/>
            <a:stretch>
              <a:fillRect r="-80000"/>
            </a:stretch>
          </a:blipFill>
        </p:spPr>
        <p:txBody>
          <a:bodyPr wrap="square">
            <a:noAutofit/>
          </a:bodyPr>
          <a:lstStyle/>
          <a:p>
            <a:endParaRPr lang="fr-FR"/>
          </a:p>
        </p:txBody>
      </p:sp>
      <p:sp>
        <p:nvSpPr>
          <p:cNvPr id="10" name="Graphique 15">
            <a:extLst>
              <a:ext uri="{FF2B5EF4-FFF2-40B4-BE49-F238E27FC236}">
                <a16:creationId xmlns:a16="http://schemas.microsoft.com/office/drawing/2014/main" id="{9F7A6116-D669-3499-0A07-C31981DDF808}"/>
              </a:ext>
            </a:extLst>
          </p:cNvPr>
          <p:cNvSpPr/>
          <p:nvPr userDrawn="1"/>
        </p:nvSpPr>
        <p:spPr>
          <a:xfrm>
            <a:off x="12096750" y="6698752"/>
            <a:ext cx="503238" cy="503238"/>
          </a:xfrm>
          <a:custGeom>
            <a:avLst/>
            <a:gdLst>
              <a:gd name="connsiteX0" fmla="*/ 377941 w 377940"/>
              <a:gd name="connsiteY0" fmla="*/ 0 h 378047"/>
              <a:gd name="connsiteX1" fmla="*/ 43328 w 377940"/>
              <a:gd name="connsiteY1" fmla="*/ 83249 h 378047"/>
              <a:gd name="connsiteX2" fmla="*/ 7895 w 377940"/>
              <a:gd name="connsiteY2" fmla="*/ 378047 h 378047"/>
              <a:gd name="connsiteX3" fmla="*/ 377941 w 377940"/>
              <a:gd name="connsiteY3" fmla="*/ 378047 h 378047"/>
              <a:gd name="connsiteX4" fmla="*/ 377941 w 377940"/>
              <a:gd name="connsiteY4" fmla="*/ 0 h 378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7940" h="378047">
                <a:moveTo>
                  <a:pt x="377941" y="0"/>
                </a:moveTo>
                <a:cubicBezTo>
                  <a:pt x="331840" y="0"/>
                  <a:pt x="189060" y="-95"/>
                  <a:pt x="43328" y="83249"/>
                </a:cubicBezTo>
                <a:cubicBezTo>
                  <a:pt x="11324" y="144113"/>
                  <a:pt x="-13251" y="258509"/>
                  <a:pt x="7895" y="378047"/>
                </a:cubicBezTo>
                <a:lnTo>
                  <a:pt x="377941" y="378047"/>
                </a:lnTo>
                <a:lnTo>
                  <a:pt x="377941" y="0"/>
                </a:lnTo>
                <a:close/>
              </a:path>
            </a:pathLst>
          </a:custGeom>
          <a:solidFill>
            <a:srgbClr val="D7A900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11" name="Espace réservé du numéro de diapositive 5">
            <a:extLst>
              <a:ext uri="{FF2B5EF4-FFF2-40B4-BE49-F238E27FC236}">
                <a16:creationId xmlns:a16="http://schemas.microsoft.com/office/drawing/2014/main" id="{57B7D2E8-FDAC-CE98-38C7-8877C307C4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2096750" y="6696075"/>
            <a:ext cx="503238" cy="503237"/>
          </a:xfrm>
          <a:prstGeom prst="rect">
            <a:avLst/>
          </a:prstGeom>
        </p:spPr>
        <p:txBody>
          <a:bodyPr anchor="ctr"/>
          <a:lstStyle>
            <a:lvl1pPr>
              <a:defRPr sz="1200">
                <a:solidFill>
                  <a:schemeClr val="bg1"/>
                </a:solidFill>
              </a:defRPr>
            </a:lvl1pPr>
          </a:lstStyle>
          <a:p>
            <a:fld id="{5A1725D8-FDD7-4DE8-A9A0-8030FFF487A6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31C65BCA-2BB9-6A60-FA88-CC4B68B8A182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03238" y="2059721"/>
            <a:ext cx="5797550" cy="20193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821716656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 RDV - Slide graphiq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1EC8A97E-63E6-84C4-E923-EC0AEDB6DD4A}"/>
              </a:ext>
            </a:extLst>
          </p:cNvPr>
          <p:cNvSpPr/>
          <p:nvPr userDrawn="1"/>
        </p:nvSpPr>
        <p:spPr>
          <a:xfrm>
            <a:off x="503238" y="250824"/>
            <a:ext cx="11593512" cy="89999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4EEB645-D23F-71B9-86CD-9CFC945CF5D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03308" y="250826"/>
            <a:ext cx="10793442" cy="899999"/>
          </a:xfrm>
        </p:spPr>
        <p:txBody>
          <a:bodyPr anchor="ctr"/>
          <a:lstStyle>
            <a:lvl1pPr>
              <a:defRPr/>
            </a:lvl1pPr>
          </a:lstStyle>
          <a:p>
            <a:r>
              <a:rPr lang="fr-FR"/>
              <a:t>Titre de la slide</a:t>
            </a:r>
            <a:endParaRPr lang="en-US"/>
          </a:p>
        </p:txBody>
      </p:sp>
      <p:sp>
        <p:nvSpPr>
          <p:cNvPr id="4" name="Espace réservé du graphique 3">
            <a:extLst>
              <a:ext uri="{FF2B5EF4-FFF2-40B4-BE49-F238E27FC236}">
                <a16:creationId xmlns:a16="http://schemas.microsoft.com/office/drawing/2014/main" id="{2E9B98C4-9B76-9D86-E74A-4647A720A56C}"/>
              </a:ext>
            </a:extLst>
          </p:cNvPr>
          <p:cNvSpPr>
            <a:spLocks noGrp="1"/>
          </p:cNvSpPr>
          <p:nvPr>
            <p:ph type="chart" sz="quarter" idx="18"/>
          </p:nvPr>
        </p:nvSpPr>
        <p:spPr>
          <a:xfrm>
            <a:off x="503238" y="2954215"/>
            <a:ext cx="11593512" cy="3741860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3" name="Espace réservé du texte 4">
            <a:extLst>
              <a:ext uri="{FF2B5EF4-FFF2-40B4-BE49-F238E27FC236}">
                <a16:creationId xmlns:a16="http://schemas.microsoft.com/office/drawing/2014/main" id="{94B50CB5-6374-0EB2-AD83-963FBDDAC1E5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03238" y="1386674"/>
            <a:ext cx="11593512" cy="156486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Graphique 15">
            <a:extLst>
              <a:ext uri="{FF2B5EF4-FFF2-40B4-BE49-F238E27FC236}">
                <a16:creationId xmlns:a16="http://schemas.microsoft.com/office/drawing/2014/main" id="{72FC3487-5DB1-E5EA-4516-ED2AF56F94B9}"/>
              </a:ext>
            </a:extLst>
          </p:cNvPr>
          <p:cNvSpPr/>
          <p:nvPr userDrawn="1"/>
        </p:nvSpPr>
        <p:spPr>
          <a:xfrm>
            <a:off x="12096750" y="6698752"/>
            <a:ext cx="503238" cy="503238"/>
          </a:xfrm>
          <a:custGeom>
            <a:avLst/>
            <a:gdLst>
              <a:gd name="connsiteX0" fmla="*/ 377941 w 377940"/>
              <a:gd name="connsiteY0" fmla="*/ 0 h 378047"/>
              <a:gd name="connsiteX1" fmla="*/ 43328 w 377940"/>
              <a:gd name="connsiteY1" fmla="*/ 83249 h 378047"/>
              <a:gd name="connsiteX2" fmla="*/ 7895 w 377940"/>
              <a:gd name="connsiteY2" fmla="*/ 378047 h 378047"/>
              <a:gd name="connsiteX3" fmla="*/ 377941 w 377940"/>
              <a:gd name="connsiteY3" fmla="*/ 378047 h 378047"/>
              <a:gd name="connsiteX4" fmla="*/ 377941 w 377940"/>
              <a:gd name="connsiteY4" fmla="*/ 0 h 378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7940" h="378047">
                <a:moveTo>
                  <a:pt x="377941" y="0"/>
                </a:moveTo>
                <a:cubicBezTo>
                  <a:pt x="331840" y="0"/>
                  <a:pt x="189060" y="-95"/>
                  <a:pt x="43328" y="83249"/>
                </a:cubicBezTo>
                <a:cubicBezTo>
                  <a:pt x="11324" y="144113"/>
                  <a:pt x="-13251" y="258509"/>
                  <a:pt x="7895" y="378047"/>
                </a:cubicBezTo>
                <a:lnTo>
                  <a:pt x="377941" y="378047"/>
                </a:lnTo>
                <a:lnTo>
                  <a:pt x="377941" y="0"/>
                </a:lnTo>
                <a:close/>
              </a:path>
            </a:pathLst>
          </a:custGeom>
          <a:solidFill>
            <a:schemeClr val="tx2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6638511-35AF-60BC-A959-29F7EC2A1C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2096750" y="6696075"/>
            <a:ext cx="503238" cy="503237"/>
          </a:xfrm>
          <a:prstGeom prst="rect">
            <a:avLst/>
          </a:prstGeom>
        </p:spPr>
        <p:txBody>
          <a:bodyPr anchor="ctr"/>
          <a:lstStyle>
            <a:lvl1pPr>
              <a:defRPr sz="1200">
                <a:solidFill>
                  <a:schemeClr val="bg1"/>
                </a:solidFill>
              </a:defRPr>
            </a:lvl1pPr>
          </a:lstStyle>
          <a:p>
            <a:fld id="{5A1725D8-FDD7-4DE8-A9A0-8030FFF487A6}" type="slidenum">
              <a:rPr lang="fr-FR" smtClean="0"/>
              <a:pPr/>
              <a:t>‹#›</a:t>
            </a:fld>
            <a:endParaRPr lang="fr-FR"/>
          </a:p>
        </p:txBody>
      </p:sp>
      <p:pic>
        <p:nvPicPr>
          <p:cNvPr id="9" name="Graphique 8">
            <a:extLst>
              <a:ext uri="{FF2B5EF4-FFF2-40B4-BE49-F238E27FC236}">
                <a16:creationId xmlns:a16="http://schemas.microsoft.com/office/drawing/2014/main" id="{AB3FDF75-B26B-9FE9-BC89-2C4AFD20A6C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9753" y="411921"/>
            <a:ext cx="467520" cy="57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3265579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 RDV - Slide 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1EC8A97E-63E6-84C4-E923-EC0AEDB6DD4A}"/>
              </a:ext>
            </a:extLst>
          </p:cNvPr>
          <p:cNvSpPr/>
          <p:nvPr userDrawn="1"/>
        </p:nvSpPr>
        <p:spPr>
          <a:xfrm>
            <a:off x="503238" y="250824"/>
            <a:ext cx="11593512" cy="89999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tableau 4">
            <a:extLst>
              <a:ext uri="{FF2B5EF4-FFF2-40B4-BE49-F238E27FC236}">
                <a16:creationId xmlns:a16="http://schemas.microsoft.com/office/drawing/2014/main" id="{CBCE8DA5-052E-C9C1-2234-A58493951719}"/>
              </a:ext>
            </a:extLst>
          </p:cNvPr>
          <p:cNvSpPr>
            <a:spLocks noGrp="1"/>
          </p:cNvSpPr>
          <p:nvPr>
            <p:ph type="tbl" sz="quarter" idx="18"/>
          </p:nvPr>
        </p:nvSpPr>
        <p:spPr>
          <a:xfrm>
            <a:off x="503238" y="2954215"/>
            <a:ext cx="11591925" cy="3741860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4" name="Espace réservé du texte 4">
            <a:extLst>
              <a:ext uri="{FF2B5EF4-FFF2-40B4-BE49-F238E27FC236}">
                <a16:creationId xmlns:a16="http://schemas.microsoft.com/office/drawing/2014/main" id="{DFEF14EE-50DD-0E24-8E31-6D6BD3DD5F8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03238" y="1386674"/>
            <a:ext cx="11593512" cy="156486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B7DD7FC-5473-1A92-8995-F05F7DFECC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03308" y="250826"/>
            <a:ext cx="10793442" cy="899999"/>
          </a:xfrm>
        </p:spPr>
        <p:txBody>
          <a:bodyPr anchor="ctr"/>
          <a:lstStyle>
            <a:lvl1pPr>
              <a:defRPr/>
            </a:lvl1pPr>
          </a:lstStyle>
          <a:p>
            <a:r>
              <a:rPr lang="fr-FR"/>
              <a:t>Titre de la slide</a:t>
            </a:r>
            <a:endParaRPr lang="en-US"/>
          </a:p>
        </p:txBody>
      </p:sp>
      <p:sp>
        <p:nvSpPr>
          <p:cNvPr id="6" name="Graphique 15">
            <a:extLst>
              <a:ext uri="{FF2B5EF4-FFF2-40B4-BE49-F238E27FC236}">
                <a16:creationId xmlns:a16="http://schemas.microsoft.com/office/drawing/2014/main" id="{55B00A00-75FE-31E8-720D-0C11499D5E4B}"/>
              </a:ext>
            </a:extLst>
          </p:cNvPr>
          <p:cNvSpPr/>
          <p:nvPr userDrawn="1"/>
        </p:nvSpPr>
        <p:spPr>
          <a:xfrm>
            <a:off x="12096750" y="6698752"/>
            <a:ext cx="503238" cy="503238"/>
          </a:xfrm>
          <a:custGeom>
            <a:avLst/>
            <a:gdLst>
              <a:gd name="connsiteX0" fmla="*/ 377941 w 377940"/>
              <a:gd name="connsiteY0" fmla="*/ 0 h 378047"/>
              <a:gd name="connsiteX1" fmla="*/ 43328 w 377940"/>
              <a:gd name="connsiteY1" fmla="*/ 83249 h 378047"/>
              <a:gd name="connsiteX2" fmla="*/ 7895 w 377940"/>
              <a:gd name="connsiteY2" fmla="*/ 378047 h 378047"/>
              <a:gd name="connsiteX3" fmla="*/ 377941 w 377940"/>
              <a:gd name="connsiteY3" fmla="*/ 378047 h 378047"/>
              <a:gd name="connsiteX4" fmla="*/ 377941 w 377940"/>
              <a:gd name="connsiteY4" fmla="*/ 0 h 378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7940" h="378047">
                <a:moveTo>
                  <a:pt x="377941" y="0"/>
                </a:moveTo>
                <a:cubicBezTo>
                  <a:pt x="331840" y="0"/>
                  <a:pt x="189060" y="-95"/>
                  <a:pt x="43328" y="83249"/>
                </a:cubicBezTo>
                <a:cubicBezTo>
                  <a:pt x="11324" y="144113"/>
                  <a:pt x="-13251" y="258509"/>
                  <a:pt x="7895" y="378047"/>
                </a:cubicBezTo>
                <a:lnTo>
                  <a:pt x="377941" y="378047"/>
                </a:lnTo>
                <a:lnTo>
                  <a:pt x="377941" y="0"/>
                </a:lnTo>
                <a:close/>
              </a:path>
            </a:pathLst>
          </a:custGeom>
          <a:solidFill>
            <a:schemeClr val="tx2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8" name="Espace réservé du numéro de diapositive 5">
            <a:extLst>
              <a:ext uri="{FF2B5EF4-FFF2-40B4-BE49-F238E27FC236}">
                <a16:creationId xmlns:a16="http://schemas.microsoft.com/office/drawing/2014/main" id="{6A839E67-CBA4-B523-64A0-53DF35ABFF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2096750" y="6696075"/>
            <a:ext cx="503238" cy="503237"/>
          </a:xfrm>
          <a:prstGeom prst="rect">
            <a:avLst/>
          </a:prstGeom>
        </p:spPr>
        <p:txBody>
          <a:bodyPr anchor="ctr"/>
          <a:lstStyle>
            <a:lvl1pPr>
              <a:defRPr sz="1200">
                <a:solidFill>
                  <a:schemeClr val="bg1"/>
                </a:solidFill>
              </a:defRPr>
            </a:lvl1pPr>
          </a:lstStyle>
          <a:p>
            <a:fld id="{5A1725D8-FDD7-4DE8-A9A0-8030FFF487A6}" type="slidenum">
              <a:rPr lang="fr-FR" smtClean="0"/>
              <a:pPr/>
              <a:t>‹#›</a:t>
            </a:fld>
            <a:endParaRPr lang="fr-FR"/>
          </a:p>
        </p:txBody>
      </p:sp>
      <p:pic>
        <p:nvPicPr>
          <p:cNvPr id="9" name="Graphique 8">
            <a:extLst>
              <a:ext uri="{FF2B5EF4-FFF2-40B4-BE49-F238E27FC236}">
                <a16:creationId xmlns:a16="http://schemas.microsoft.com/office/drawing/2014/main" id="{856692B9-49BD-C051-BE62-CCCE2A8660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9753" y="411921"/>
            <a:ext cx="467520" cy="57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1405213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 RDV - Slide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1EC8A97E-63E6-84C4-E923-EC0AEDB6DD4A}"/>
              </a:ext>
            </a:extLst>
          </p:cNvPr>
          <p:cNvSpPr/>
          <p:nvPr userDrawn="1"/>
        </p:nvSpPr>
        <p:spPr>
          <a:xfrm>
            <a:off x="503238" y="250824"/>
            <a:ext cx="11593512" cy="89999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Espace réservé du graphique SmartArt 3">
            <a:extLst>
              <a:ext uri="{FF2B5EF4-FFF2-40B4-BE49-F238E27FC236}">
                <a16:creationId xmlns:a16="http://schemas.microsoft.com/office/drawing/2014/main" id="{04887E61-1E01-2781-2679-80DC3B834E37}"/>
              </a:ext>
            </a:extLst>
          </p:cNvPr>
          <p:cNvSpPr>
            <a:spLocks noGrp="1"/>
          </p:cNvSpPr>
          <p:nvPr>
            <p:ph type="dgm" sz="quarter" idx="18"/>
          </p:nvPr>
        </p:nvSpPr>
        <p:spPr>
          <a:xfrm>
            <a:off x="503238" y="2954215"/>
            <a:ext cx="11591925" cy="3741860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3" name="Espace réservé du texte 4">
            <a:extLst>
              <a:ext uri="{FF2B5EF4-FFF2-40B4-BE49-F238E27FC236}">
                <a16:creationId xmlns:a16="http://schemas.microsoft.com/office/drawing/2014/main" id="{EEFFB8E6-525C-CC27-F63C-DE3FD7A889A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03238" y="1386674"/>
            <a:ext cx="11593512" cy="156486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BE9DC1A-1D04-931F-156C-55D56E15133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03308" y="250826"/>
            <a:ext cx="10793442" cy="899999"/>
          </a:xfrm>
        </p:spPr>
        <p:txBody>
          <a:bodyPr anchor="ctr"/>
          <a:lstStyle>
            <a:lvl1pPr>
              <a:defRPr/>
            </a:lvl1pPr>
          </a:lstStyle>
          <a:p>
            <a:r>
              <a:rPr lang="fr-FR"/>
              <a:t>Titre de la slide</a:t>
            </a:r>
            <a:endParaRPr lang="en-US"/>
          </a:p>
        </p:txBody>
      </p:sp>
      <p:sp>
        <p:nvSpPr>
          <p:cNvPr id="6" name="Graphique 15">
            <a:extLst>
              <a:ext uri="{FF2B5EF4-FFF2-40B4-BE49-F238E27FC236}">
                <a16:creationId xmlns:a16="http://schemas.microsoft.com/office/drawing/2014/main" id="{1415D9FD-31E0-F300-B324-E342C2FFDFD3}"/>
              </a:ext>
            </a:extLst>
          </p:cNvPr>
          <p:cNvSpPr/>
          <p:nvPr userDrawn="1"/>
        </p:nvSpPr>
        <p:spPr>
          <a:xfrm>
            <a:off x="12096750" y="6698752"/>
            <a:ext cx="503238" cy="503238"/>
          </a:xfrm>
          <a:custGeom>
            <a:avLst/>
            <a:gdLst>
              <a:gd name="connsiteX0" fmla="*/ 377941 w 377940"/>
              <a:gd name="connsiteY0" fmla="*/ 0 h 378047"/>
              <a:gd name="connsiteX1" fmla="*/ 43328 w 377940"/>
              <a:gd name="connsiteY1" fmla="*/ 83249 h 378047"/>
              <a:gd name="connsiteX2" fmla="*/ 7895 w 377940"/>
              <a:gd name="connsiteY2" fmla="*/ 378047 h 378047"/>
              <a:gd name="connsiteX3" fmla="*/ 377941 w 377940"/>
              <a:gd name="connsiteY3" fmla="*/ 378047 h 378047"/>
              <a:gd name="connsiteX4" fmla="*/ 377941 w 377940"/>
              <a:gd name="connsiteY4" fmla="*/ 0 h 378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7940" h="378047">
                <a:moveTo>
                  <a:pt x="377941" y="0"/>
                </a:moveTo>
                <a:cubicBezTo>
                  <a:pt x="331840" y="0"/>
                  <a:pt x="189060" y="-95"/>
                  <a:pt x="43328" y="83249"/>
                </a:cubicBezTo>
                <a:cubicBezTo>
                  <a:pt x="11324" y="144113"/>
                  <a:pt x="-13251" y="258509"/>
                  <a:pt x="7895" y="378047"/>
                </a:cubicBezTo>
                <a:lnTo>
                  <a:pt x="377941" y="378047"/>
                </a:lnTo>
                <a:lnTo>
                  <a:pt x="377941" y="0"/>
                </a:lnTo>
                <a:close/>
              </a:path>
            </a:pathLst>
          </a:custGeom>
          <a:solidFill>
            <a:schemeClr val="tx2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8" name="Espace réservé du numéro de diapositive 5">
            <a:extLst>
              <a:ext uri="{FF2B5EF4-FFF2-40B4-BE49-F238E27FC236}">
                <a16:creationId xmlns:a16="http://schemas.microsoft.com/office/drawing/2014/main" id="{28F8A25F-6000-B767-AA3F-5901C9F9F5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2096750" y="6696075"/>
            <a:ext cx="503238" cy="503237"/>
          </a:xfrm>
          <a:prstGeom prst="rect">
            <a:avLst/>
          </a:prstGeom>
        </p:spPr>
        <p:txBody>
          <a:bodyPr anchor="ctr"/>
          <a:lstStyle>
            <a:lvl1pPr>
              <a:defRPr sz="1200">
                <a:solidFill>
                  <a:schemeClr val="bg1"/>
                </a:solidFill>
              </a:defRPr>
            </a:lvl1pPr>
          </a:lstStyle>
          <a:p>
            <a:fld id="{5A1725D8-FDD7-4DE8-A9A0-8030FFF487A6}" type="slidenum">
              <a:rPr lang="fr-FR" smtClean="0"/>
              <a:pPr/>
              <a:t>‹#›</a:t>
            </a:fld>
            <a:endParaRPr lang="fr-FR"/>
          </a:p>
        </p:txBody>
      </p:sp>
      <p:pic>
        <p:nvPicPr>
          <p:cNvPr id="9" name="Graphique 8">
            <a:extLst>
              <a:ext uri="{FF2B5EF4-FFF2-40B4-BE49-F238E27FC236}">
                <a16:creationId xmlns:a16="http://schemas.microsoft.com/office/drawing/2014/main" id="{39065264-C5CC-6851-96D2-47E04D9F74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9753" y="411921"/>
            <a:ext cx="467520" cy="57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40591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 RDV - Slide cont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1EC8A97E-63E6-84C4-E923-EC0AEDB6DD4A}"/>
              </a:ext>
            </a:extLst>
          </p:cNvPr>
          <p:cNvSpPr/>
          <p:nvPr userDrawn="1"/>
        </p:nvSpPr>
        <p:spPr>
          <a:xfrm>
            <a:off x="503238" y="250824"/>
            <a:ext cx="11593512" cy="89999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FD193FCE-59D6-6AF5-D67B-7330F4021E67}"/>
              </a:ext>
            </a:extLst>
          </p:cNvPr>
          <p:cNvSpPr txBox="1"/>
          <p:nvPr userDrawn="1"/>
        </p:nvSpPr>
        <p:spPr>
          <a:xfrm>
            <a:off x="1303309" y="308408"/>
            <a:ext cx="10793442" cy="7848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fr-FR" sz="4500" b="1">
                <a:solidFill>
                  <a:schemeClr val="accent1"/>
                </a:solidFill>
              </a:rPr>
              <a:t>Nous contacter 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BBE27CD6-CA8B-CC6F-3B10-857CEBBE3CD9}"/>
              </a:ext>
            </a:extLst>
          </p:cNvPr>
          <p:cNvSpPr txBox="1"/>
          <p:nvPr userDrawn="1"/>
        </p:nvSpPr>
        <p:spPr>
          <a:xfrm>
            <a:off x="6299994" y="1595462"/>
            <a:ext cx="392509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1">
                <a:solidFill>
                  <a:schemeClr val="tx2"/>
                </a:solidFill>
              </a:rPr>
              <a:t>Clément Huard</a:t>
            </a:r>
          </a:p>
          <a:p>
            <a:r>
              <a:rPr lang="fr-FR" sz="1600"/>
              <a:t>Responsable commercial Nord</a:t>
            </a:r>
          </a:p>
          <a:p>
            <a:r>
              <a:rPr lang="fr-FR" sz="1600"/>
              <a:t>06 47 09 45 87</a:t>
            </a:r>
          </a:p>
          <a:p>
            <a:r>
              <a:rPr lang="fr-FR" sz="1600"/>
              <a:t>clement@clubvet.fr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FD39A655-428E-F5BB-192F-78108944A97E}"/>
              </a:ext>
            </a:extLst>
          </p:cNvPr>
          <p:cNvSpPr txBox="1"/>
          <p:nvPr userDrawn="1"/>
        </p:nvSpPr>
        <p:spPr>
          <a:xfrm>
            <a:off x="6317853" y="2898346"/>
            <a:ext cx="392509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1">
                <a:solidFill>
                  <a:schemeClr val="accent1"/>
                </a:solidFill>
              </a:rPr>
              <a:t>Alison </a:t>
            </a:r>
            <a:r>
              <a:rPr lang="fr-FR" sz="1600" b="1" err="1">
                <a:solidFill>
                  <a:schemeClr val="accent1"/>
                </a:solidFill>
              </a:rPr>
              <a:t>Bustos</a:t>
            </a:r>
            <a:endParaRPr lang="fr-FR" sz="1600" b="1">
              <a:solidFill>
                <a:schemeClr val="accent1"/>
              </a:solidFill>
            </a:endParaRPr>
          </a:p>
          <a:p>
            <a:r>
              <a:rPr lang="fr-FR" sz="1600"/>
              <a:t>Responsable commercial Sud-Ouest</a:t>
            </a:r>
          </a:p>
          <a:p>
            <a:r>
              <a:rPr lang="fr-FR" sz="1600"/>
              <a:t>07 86 79 23 99</a:t>
            </a:r>
          </a:p>
          <a:p>
            <a:r>
              <a:rPr lang="fr-FR" sz="1600"/>
              <a:t>alisson@clubvet.fr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845026F5-68C8-B4EB-0BB4-ADFD9256B77C}"/>
              </a:ext>
            </a:extLst>
          </p:cNvPr>
          <p:cNvSpPr txBox="1"/>
          <p:nvPr userDrawn="1"/>
        </p:nvSpPr>
        <p:spPr>
          <a:xfrm>
            <a:off x="6299994" y="4201230"/>
            <a:ext cx="392509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1">
                <a:solidFill>
                  <a:schemeClr val="accent3"/>
                </a:solidFill>
              </a:rPr>
              <a:t>Sacha Ducos</a:t>
            </a:r>
          </a:p>
          <a:p>
            <a:r>
              <a:rPr lang="fr-FR" sz="1600"/>
              <a:t>Responsable commercial Sud-Est</a:t>
            </a:r>
          </a:p>
          <a:p>
            <a:r>
              <a:rPr lang="fr-FR" sz="1600"/>
              <a:t>06 33 83 12 88</a:t>
            </a:r>
          </a:p>
          <a:p>
            <a:r>
              <a:rPr lang="fr-FR" sz="1600"/>
              <a:t>sacha@clubvet.fr</a:t>
            </a:r>
          </a:p>
        </p:txBody>
      </p:sp>
      <p:sp>
        <p:nvSpPr>
          <p:cNvPr id="21" name="Espace réservé pour une image  18">
            <a:extLst>
              <a:ext uri="{FF2B5EF4-FFF2-40B4-BE49-F238E27FC236}">
                <a16:creationId xmlns:a16="http://schemas.microsoft.com/office/drawing/2014/main" id="{81EA39E0-70C0-9FE0-6920-14D05AF435D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185280" y="5603851"/>
            <a:ext cx="904021" cy="1077218"/>
          </a:xfrm>
          <a:custGeom>
            <a:avLst/>
            <a:gdLst>
              <a:gd name="connsiteX0" fmla="*/ 1857401 w 3714734"/>
              <a:gd name="connsiteY0" fmla="*/ 1 h 4426427"/>
              <a:gd name="connsiteX1" fmla="*/ 3501403 w 3714734"/>
              <a:gd name="connsiteY1" fmla="*/ 487620 h 4426427"/>
              <a:gd name="connsiteX2" fmla="*/ 3501403 w 3714734"/>
              <a:gd name="connsiteY2" fmla="*/ 487711 h 4426427"/>
              <a:gd name="connsiteX3" fmla="*/ 1857401 w 3714734"/>
              <a:gd name="connsiteY3" fmla="*/ 4426427 h 4426427"/>
              <a:gd name="connsiteX4" fmla="*/ 213308 w 3714734"/>
              <a:gd name="connsiteY4" fmla="*/ 487620 h 4426427"/>
              <a:gd name="connsiteX5" fmla="*/ 1857401 w 3714734"/>
              <a:gd name="connsiteY5" fmla="*/ 1 h 4426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14734" h="4426427">
                <a:moveTo>
                  <a:pt x="1857401" y="1"/>
                </a:moveTo>
                <a:cubicBezTo>
                  <a:pt x="2083855" y="1"/>
                  <a:pt x="2785502" y="-725"/>
                  <a:pt x="3501403" y="487620"/>
                </a:cubicBezTo>
                <a:lnTo>
                  <a:pt x="3501403" y="487711"/>
                </a:lnTo>
                <a:cubicBezTo>
                  <a:pt x="3855791" y="1290361"/>
                  <a:pt x="4026398" y="3683151"/>
                  <a:pt x="1857401" y="4426427"/>
                </a:cubicBezTo>
                <a:cubicBezTo>
                  <a:pt x="-311596" y="3683060"/>
                  <a:pt x="-141079" y="1290270"/>
                  <a:pt x="213308" y="487620"/>
                </a:cubicBezTo>
                <a:cubicBezTo>
                  <a:pt x="929300" y="-725"/>
                  <a:pt x="1630947" y="1"/>
                  <a:pt x="1857401" y="1"/>
                </a:cubicBezTo>
                <a:close/>
              </a:path>
            </a:pathLst>
          </a:custGeom>
          <a:blipFill dpi="0" rotWithShape="1">
            <a:blip r:embed="rId2"/>
            <a:srcRect/>
            <a:stretch>
              <a:fillRect r="-20000"/>
            </a:stretch>
          </a:blipFill>
        </p:spPr>
        <p:txBody>
          <a:bodyPr wrap="square">
            <a:noAutofit/>
          </a:bodyPr>
          <a:lstStyle/>
          <a:p>
            <a:endParaRPr lang="fr-FR"/>
          </a:p>
        </p:txBody>
      </p:sp>
      <p:sp>
        <p:nvSpPr>
          <p:cNvPr id="27" name="Espace réservé du texte 7">
            <a:extLst>
              <a:ext uri="{FF2B5EF4-FFF2-40B4-BE49-F238E27FC236}">
                <a16:creationId xmlns:a16="http://schemas.microsoft.com/office/drawing/2014/main" id="{75D347AC-4CC0-416F-C2E1-DE28C21F0021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6299993" y="5603851"/>
            <a:ext cx="3917135" cy="290383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</a:lstStyle>
          <a:p>
            <a:r>
              <a:rPr lang="fr-FR"/>
              <a:t>Prénom Nom</a:t>
            </a:r>
          </a:p>
        </p:txBody>
      </p:sp>
      <p:sp>
        <p:nvSpPr>
          <p:cNvPr id="28" name="Espace réservé du texte 7">
            <a:extLst>
              <a:ext uri="{FF2B5EF4-FFF2-40B4-BE49-F238E27FC236}">
                <a16:creationId xmlns:a16="http://schemas.microsoft.com/office/drawing/2014/main" id="{36EC6160-A8DA-0F61-6A62-81F0F83C2E3C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6307952" y="5894234"/>
            <a:ext cx="3917135" cy="786835"/>
          </a:xfrm>
        </p:spPr>
        <p:txBody>
          <a:bodyPr/>
          <a:lstStyle>
            <a:lvl1pPr marL="0" indent="0">
              <a:buNone/>
              <a:defRPr sz="1600" b="0">
                <a:solidFill>
                  <a:schemeClr val="tx1"/>
                </a:solidFill>
              </a:defRPr>
            </a:lvl1pPr>
          </a:lstStyle>
          <a:p>
            <a:r>
              <a:rPr lang="fr-FR"/>
              <a:t>Poste et contact</a:t>
            </a:r>
          </a:p>
        </p:txBody>
      </p:sp>
      <p:sp>
        <p:nvSpPr>
          <p:cNvPr id="31" name="Graphique 22">
            <a:extLst>
              <a:ext uri="{FF2B5EF4-FFF2-40B4-BE49-F238E27FC236}">
                <a16:creationId xmlns:a16="http://schemas.microsoft.com/office/drawing/2014/main" id="{69165B17-0DA2-A2CF-8DE7-8D33D5E54A66}"/>
              </a:ext>
            </a:extLst>
          </p:cNvPr>
          <p:cNvSpPr/>
          <p:nvPr/>
        </p:nvSpPr>
        <p:spPr>
          <a:xfrm>
            <a:off x="5179839" y="1595461"/>
            <a:ext cx="908877" cy="1076246"/>
          </a:xfrm>
          <a:custGeom>
            <a:avLst/>
            <a:gdLst>
              <a:gd name="connsiteX0" fmla="*/ 856682 w 908877"/>
              <a:gd name="connsiteY0" fmla="*/ 118560 h 1076246"/>
              <a:gd name="connsiteX1" fmla="*/ 454447 w 908877"/>
              <a:gd name="connsiteY1" fmla="*/ 0 h 1076246"/>
              <a:gd name="connsiteX2" fmla="*/ 52190 w 908877"/>
              <a:gd name="connsiteY2" fmla="*/ 118560 h 1076246"/>
              <a:gd name="connsiteX3" fmla="*/ 454447 w 908877"/>
              <a:gd name="connsiteY3" fmla="*/ 1076247 h 1076246"/>
              <a:gd name="connsiteX4" fmla="*/ 856682 w 908877"/>
              <a:gd name="connsiteY4" fmla="*/ 118582 h 1076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8877" h="1076246">
                <a:moveTo>
                  <a:pt x="856682" y="118560"/>
                </a:moveTo>
                <a:cubicBezTo>
                  <a:pt x="681524" y="-177"/>
                  <a:pt x="509853" y="0"/>
                  <a:pt x="454447" y="0"/>
                </a:cubicBezTo>
                <a:cubicBezTo>
                  <a:pt x="399041" y="0"/>
                  <a:pt x="227370" y="-177"/>
                  <a:pt x="52190" y="118560"/>
                </a:cubicBezTo>
                <a:cubicBezTo>
                  <a:pt x="-34518" y="313718"/>
                  <a:pt x="-76238" y="895504"/>
                  <a:pt x="454447" y="1076247"/>
                </a:cubicBezTo>
                <a:cubicBezTo>
                  <a:pt x="985132" y="895526"/>
                  <a:pt x="943389" y="313740"/>
                  <a:pt x="856682" y="118582"/>
                </a:cubicBezTo>
              </a:path>
            </a:pathLst>
          </a:custGeom>
          <a:blipFill dpi="0" rotWithShape="1">
            <a:blip r:embed="rId2"/>
            <a:srcRect/>
            <a:stretch>
              <a:fillRect r="-20000"/>
            </a:stretch>
          </a:blipFill>
          <a:ln w="2196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32" name="Graphique 28">
            <a:extLst>
              <a:ext uri="{FF2B5EF4-FFF2-40B4-BE49-F238E27FC236}">
                <a16:creationId xmlns:a16="http://schemas.microsoft.com/office/drawing/2014/main" id="{E8C79A8B-116E-9F50-7E27-CF1E61291A00}"/>
              </a:ext>
            </a:extLst>
          </p:cNvPr>
          <p:cNvSpPr/>
          <p:nvPr/>
        </p:nvSpPr>
        <p:spPr>
          <a:xfrm>
            <a:off x="5179839" y="2898345"/>
            <a:ext cx="908877" cy="1076246"/>
          </a:xfrm>
          <a:custGeom>
            <a:avLst/>
            <a:gdLst>
              <a:gd name="connsiteX0" fmla="*/ 856682 w 908877"/>
              <a:gd name="connsiteY0" fmla="*/ 118560 h 1076246"/>
              <a:gd name="connsiteX1" fmla="*/ 454447 w 908877"/>
              <a:gd name="connsiteY1" fmla="*/ 0 h 1076246"/>
              <a:gd name="connsiteX2" fmla="*/ 52190 w 908877"/>
              <a:gd name="connsiteY2" fmla="*/ 118560 h 1076246"/>
              <a:gd name="connsiteX3" fmla="*/ 454447 w 908877"/>
              <a:gd name="connsiteY3" fmla="*/ 1076247 h 1076246"/>
              <a:gd name="connsiteX4" fmla="*/ 856682 w 908877"/>
              <a:gd name="connsiteY4" fmla="*/ 118582 h 1076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8877" h="1076246">
                <a:moveTo>
                  <a:pt x="856682" y="118560"/>
                </a:moveTo>
                <a:cubicBezTo>
                  <a:pt x="681524" y="-177"/>
                  <a:pt x="509853" y="0"/>
                  <a:pt x="454447" y="0"/>
                </a:cubicBezTo>
                <a:cubicBezTo>
                  <a:pt x="399041" y="0"/>
                  <a:pt x="227370" y="-177"/>
                  <a:pt x="52190" y="118560"/>
                </a:cubicBezTo>
                <a:cubicBezTo>
                  <a:pt x="-34518" y="313718"/>
                  <a:pt x="-76238" y="895504"/>
                  <a:pt x="454447" y="1076247"/>
                </a:cubicBezTo>
                <a:cubicBezTo>
                  <a:pt x="985132" y="895526"/>
                  <a:pt x="943389" y="313740"/>
                  <a:pt x="856682" y="118582"/>
                </a:cubicBezTo>
              </a:path>
            </a:pathLst>
          </a:custGeom>
          <a:blipFill dpi="0" rotWithShape="1">
            <a:blip r:embed="rId3"/>
            <a:srcRect/>
            <a:stretch>
              <a:fillRect l="-20000"/>
            </a:stretch>
          </a:blipFill>
          <a:ln w="2196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33" name="Graphique 29">
            <a:extLst>
              <a:ext uri="{FF2B5EF4-FFF2-40B4-BE49-F238E27FC236}">
                <a16:creationId xmlns:a16="http://schemas.microsoft.com/office/drawing/2014/main" id="{C772E60F-E4EE-32B1-24E7-6152E5F83DBD}"/>
              </a:ext>
            </a:extLst>
          </p:cNvPr>
          <p:cNvSpPr/>
          <p:nvPr/>
        </p:nvSpPr>
        <p:spPr>
          <a:xfrm>
            <a:off x="5179839" y="4201229"/>
            <a:ext cx="908877" cy="1076246"/>
          </a:xfrm>
          <a:custGeom>
            <a:avLst/>
            <a:gdLst>
              <a:gd name="connsiteX0" fmla="*/ 856682 w 908877"/>
              <a:gd name="connsiteY0" fmla="*/ 118560 h 1076246"/>
              <a:gd name="connsiteX1" fmla="*/ 454447 w 908877"/>
              <a:gd name="connsiteY1" fmla="*/ 0 h 1076246"/>
              <a:gd name="connsiteX2" fmla="*/ 52190 w 908877"/>
              <a:gd name="connsiteY2" fmla="*/ 118560 h 1076246"/>
              <a:gd name="connsiteX3" fmla="*/ 454447 w 908877"/>
              <a:gd name="connsiteY3" fmla="*/ 1076247 h 1076246"/>
              <a:gd name="connsiteX4" fmla="*/ 856682 w 908877"/>
              <a:gd name="connsiteY4" fmla="*/ 118582 h 1076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8877" h="1076246">
                <a:moveTo>
                  <a:pt x="856682" y="118560"/>
                </a:moveTo>
                <a:cubicBezTo>
                  <a:pt x="681524" y="-177"/>
                  <a:pt x="509853" y="0"/>
                  <a:pt x="454447" y="0"/>
                </a:cubicBezTo>
                <a:cubicBezTo>
                  <a:pt x="399041" y="0"/>
                  <a:pt x="227370" y="-177"/>
                  <a:pt x="52190" y="118560"/>
                </a:cubicBezTo>
                <a:cubicBezTo>
                  <a:pt x="-34518" y="313718"/>
                  <a:pt x="-76238" y="895504"/>
                  <a:pt x="454447" y="1076247"/>
                </a:cubicBezTo>
                <a:cubicBezTo>
                  <a:pt x="985132" y="895526"/>
                  <a:pt x="943389" y="313740"/>
                  <a:pt x="856682" y="118582"/>
                </a:cubicBezTo>
              </a:path>
            </a:pathLst>
          </a:custGeom>
          <a:blipFill>
            <a:blip r:embed="rId4"/>
            <a:stretch>
              <a:fillRect r="-20000"/>
            </a:stretch>
          </a:blipFill>
          <a:ln w="2196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4" name="Graphique 15">
            <a:extLst>
              <a:ext uri="{FF2B5EF4-FFF2-40B4-BE49-F238E27FC236}">
                <a16:creationId xmlns:a16="http://schemas.microsoft.com/office/drawing/2014/main" id="{847F2E60-9F39-B26F-3958-96DB19FF9647}"/>
              </a:ext>
            </a:extLst>
          </p:cNvPr>
          <p:cNvSpPr/>
          <p:nvPr userDrawn="1"/>
        </p:nvSpPr>
        <p:spPr>
          <a:xfrm>
            <a:off x="12096750" y="6698752"/>
            <a:ext cx="503238" cy="503238"/>
          </a:xfrm>
          <a:custGeom>
            <a:avLst/>
            <a:gdLst>
              <a:gd name="connsiteX0" fmla="*/ 377941 w 377940"/>
              <a:gd name="connsiteY0" fmla="*/ 0 h 378047"/>
              <a:gd name="connsiteX1" fmla="*/ 43328 w 377940"/>
              <a:gd name="connsiteY1" fmla="*/ 83249 h 378047"/>
              <a:gd name="connsiteX2" fmla="*/ 7895 w 377940"/>
              <a:gd name="connsiteY2" fmla="*/ 378047 h 378047"/>
              <a:gd name="connsiteX3" fmla="*/ 377941 w 377940"/>
              <a:gd name="connsiteY3" fmla="*/ 378047 h 378047"/>
              <a:gd name="connsiteX4" fmla="*/ 377941 w 377940"/>
              <a:gd name="connsiteY4" fmla="*/ 0 h 378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7940" h="378047">
                <a:moveTo>
                  <a:pt x="377941" y="0"/>
                </a:moveTo>
                <a:cubicBezTo>
                  <a:pt x="331840" y="0"/>
                  <a:pt x="189060" y="-95"/>
                  <a:pt x="43328" y="83249"/>
                </a:cubicBezTo>
                <a:cubicBezTo>
                  <a:pt x="11324" y="144113"/>
                  <a:pt x="-13251" y="258509"/>
                  <a:pt x="7895" y="378047"/>
                </a:cubicBezTo>
                <a:lnTo>
                  <a:pt x="377941" y="378047"/>
                </a:lnTo>
                <a:lnTo>
                  <a:pt x="377941" y="0"/>
                </a:lnTo>
                <a:close/>
              </a:path>
            </a:pathLst>
          </a:custGeom>
          <a:solidFill>
            <a:schemeClr val="tx2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422563F-A033-F039-E7DA-41B2F1C231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2096750" y="6696075"/>
            <a:ext cx="503238" cy="503237"/>
          </a:xfrm>
          <a:prstGeom prst="rect">
            <a:avLst/>
          </a:prstGeom>
        </p:spPr>
        <p:txBody>
          <a:bodyPr anchor="ctr"/>
          <a:lstStyle>
            <a:lvl1pPr>
              <a:defRPr sz="1200">
                <a:solidFill>
                  <a:schemeClr val="bg1"/>
                </a:solidFill>
              </a:defRPr>
            </a:lvl1pPr>
          </a:lstStyle>
          <a:p>
            <a:fld id="{5A1725D8-FDD7-4DE8-A9A0-8030FFF487A6}" type="slidenum">
              <a:rPr lang="fr-FR" smtClean="0"/>
              <a:pPr/>
              <a:t>‹#›</a:t>
            </a:fld>
            <a:endParaRPr lang="fr-FR"/>
          </a:p>
        </p:txBody>
      </p:sp>
      <p:pic>
        <p:nvPicPr>
          <p:cNvPr id="8" name="Graphique 7">
            <a:extLst>
              <a:ext uri="{FF2B5EF4-FFF2-40B4-BE49-F238E27FC236}">
                <a16:creationId xmlns:a16="http://schemas.microsoft.com/office/drawing/2014/main" id="{605109D3-4A21-9629-7BF5-D12464DFF9A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69753" y="411921"/>
            <a:ext cx="467520" cy="576000"/>
          </a:xfrm>
          <a:prstGeom prst="rect">
            <a:avLst/>
          </a:prstGeom>
        </p:spPr>
      </p:pic>
      <p:pic>
        <p:nvPicPr>
          <p:cNvPr id="14" name="Graphique 13">
            <a:extLst>
              <a:ext uri="{FF2B5EF4-FFF2-40B4-BE49-F238E27FC236}">
                <a16:creationId xmlns:a16="http://schemas.microsoft.com/office/drawing/2014/main" id="{306C3587-89C0-401A-4480-CDF27265496C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02596" y="2039274"/>
            <a:ext cx="3888430" cy="3870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7722331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 RDV - Slide charte graphiq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1EC8A97E-63E6-84C4-E923-EC0AEDB6DD4A}"/>
              </a:ext>
            </a:extLst>
          </p:cNvPr>
          <p:cNvSpPr/>
          <p:nvPr userDrawn="1"/>
        </p:nvSpPr>
        <p:spPr>
          <a:xfrm>
            <a:off x="503238" y="250824"/>
            <a:ext cx="11593512" cy="89999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FD193FCE-59D6-6AF5-D67B-7330F4021E67}"/>
              </a:ext>
            </a:extLst>
          </p:cNvPr>
          <p:cNvSpPr txBox="1"/>
          <p:nvPr userDrawn="1"/>
        </p:nvSpPr>
        <p:spPr>
          <a:xfrm>
            <a:off x="1303308" y="308694"/>
            <a:ext cx="10793442" cy="7848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fr-FR" sz="4500" b="1">
                <a:solidFill>
                  <a:schemeClr val="accent1"/>
                </a:solidFill>
              </a:rPr>
              <a:t>Règles graphiques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845026F5-68C8-B4EB-0BB4-ADFD9256B77C}"/>
              </a:ext>
            </a:extLst>
          </p:cNvPr>
          <p:cNvSpPr txBox="1"/>
          <p:nvPr userDrawn="1"/>
        </p:nvSpPr>
        <p:spPr>
          <a:xfrm>
            <a:off x="498018" y="1350203"/>
            <a:ext cx="115935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0">
                <a:solidFill>
                  <a:schemeClr val="accent3"/>
                </a:solidFill>
              </a:rPr>
              <a:t>Slide à supprimer à la fin de votre document</a:t>
            </a:r>
            <a:endParaRPr lang="fr-FR" sz="1600" b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3FDD4661-7B91-AE08-C002-9EE360937994}"/>
              </a:ext>
            </a:extLst>
          </p:cNvPr>
          <p:cNvSpPr txBox="1"/>
          <p:nvPr userDrawn="1"/>
        </p:nvSpPr>
        <p:spPr>
          <a:xfrm>
            <a:off x="504826" y="1872900"/>
            <a:ext cx="57959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>
                <a:solidFill>
                  <a:schemeClr val="accent1"/>
                </a:solidFill>
              </a:rPr>
              <a:t>Couleur :</a:t>
            </a:r>
          </a:p>
        </p:txBody>
      </p:sp>
      <p:sp>
        <p:nvSpPr>
          <p:cNvPr id="17" name="Graphique 22">
            <a:extLst>
              <a:ext uri="{FF2B5EF4-FFF2-40B4-BE49-F238E27FC236}">
                <a16:creationId xmlns:a16="http://schemas.microsoft.com/office/drawing/2014/main" id="{F2570F96-80C0-ADAF-04B7-D4BE3CF2FF76}"/>
              </a:ext>
            </a:extLst>
          </p:cNvPr>
          <p:cNvSpPr/>
          <p:nvPr userDrawn="1"/>
        </p:nvSpPr>
        <p:spPr>
          <a:xfrm>
            <a:off x="498018" y="2520651"/>
            <a:ext cx="908877" cy="1076246"/>
          </a:xfrm>
          <a:custGeom>
            <a:avLst/>
            <a:gdLst>
              <a:gd name="connsiteX0" fmla="*/ 856682 w 908877"/>
              <a:gd name="connsiteY0" fmla="*/ 118560 h 1076246"/>
              <a:gd name="connsiteX1" fmla="*/ 454447 w 908877"/>
              <a:gd name="connsiteY1" fmla="*/ 0 h 1076246"/>
              <a:gd name="connsiteX2" fmla="*/ 52190 w 908877"/>
              <a:gd name="connsiteY2" fmla="*/ 118560 h 1076246"/>
              <a:gd name="connsiteX3" fmla="*/ 454447 w 908877"/>
              <a:gd name="connsiteY3" fmla="*/ 1076247 h 1076246"/>
              <a:gd name="connsiteX4" fmla="*/ 856682 w 908877"/>
              <a:gd name="connsiteY4" fmla="*/ 118582 h 1076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8877" h="1076246">
                <a:moveTo>
                  <a:pt x="856682" y="118560"/>
                </a:moveTo>
                <a:cubicBezTo>
                  <a:pt x="681524" y="-177"/>
                  <a:pt x="509853" y="0"/>
                  <a:pt x="454447" y="0"/>
                </a:cubicBezTo>
                <a:cubicBezTo>
                  <a:pt x="399041" y="0"/>
                  <a:pt x="227370" y="-177"/>
                  <a:pt x="52190" y="118560"/>
                </a:cubicBezTo>
                <a:cubicBezTo>
                  <a:pt x="-34518" y="313718"/>
                  <a:pt x="-76238" y="895504"/>
                  <a:pt x="454447" y="1076247"/>
                </a:cubicBezTo>
                <a:cubicBezTo>
                  <a:pt x="985132" y="895526"/>
                  <a:pt x="943389" y="313740"/>
                  <a:pt x="856682" y="118582"/>
                </a:cubicBezTo>
              </a:path>
            </a:pathLst>
          </a:custGeom>
          <a:solidFill>
            <a:schemeClr val="accent1"/>
          </a:solidFill>
          <a:ln w="2196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CC8927E4-DBC2-D04A-D1FB-AEEF0868C8AD}"/>
              </a:ext>
            </a:extLst>
          </p:cNvPr>
          <p:cNvSpPr txBox="1"/>
          <p:nvPr userDrawn="1"/>
        </p:nvSpPr>
        <p:spPr>
          <a:xfrm>
            <a:off x="1580794" y="2519679"/>
            <a:ext cx="471999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1">
                <a:solidFill>
                  <a:schemeClr val="accent3"/>
                </a:solidFill>
              </a:rPr>
              <a:t>Le doré ClubVET</a:t>
            </a:r>
          </a:p>
          <a:p>
            <a:r>
              <a:rPr lang="fr-FR" sz="1600" b="0" i="0" u="none" strike="noStrike" baseline="0">
                <a:solidFill>
                  <a:srgbClr val="001F40"/>
                </a:solidFill>
                <a:latin typeface="Be Vietnam Pro" pitchFamily="2" charset="0"/>
              </a:rPr>
              <a:t>C’est la couleur principale de la marque. Elle doit représenter au moins 60% des couleurs utilisées et non de l’espace du support.</a:t>
            </a:r>
            <a:endParaRPr lang="fr-FR" sz="1600" b="1"/>
          </a:p>
        </p:txBody>
      </p:sp>
      <p:sp>
        <p:nvSpPr>
          <p:cNvPr id="21" name="Graphique 22">
            <a:extLst>
              <a:ext uri="{FF2B5EF4-FFF2-40B4-BE49-F238E27FC236}">
                <a16:creationId xmlns:a16="http://schemas.microsoft.com/office/drawing/2014/main" id="{8EB19A85-2D9E-4D1B-1DC4-B570C6E45AA1}"/>
              </a:ext>
            </a:extLst>
          </p:cNvPr>
          <p:cNvSpPr/>
          <p:nvPr userDrawn="1"/>
        </p:nvSpPr>
        <p:spPr>
          <a:xfrm>
            <a:off x="498018" y="3890857"/>
            <a:ext cx="908877" cy="1076246"/>
          </a:xfrm>
          <a:custGeom>
            <a:avLst/>
            <a:gdLst>
              <a:gd name="connsiteX0" fmla="*/ 856682 w 908877"/>
              <a:gd name="connsiteY0" fmla="*/ 118560 h 1076246"/>
              <a:gd name="connsiteX1" fmla="*/ 454447 w 908877"/>
              <a:gd name="connsiteY1" fmla="*/ 0 h 1076246"/>
              <a:gd name="connsiteX2" fmla="*/ 52190 w 908877"/>
              <a:gd name="connsiteY2" fmla="*/ 118560 h 1076246"/>
              <a:gd name="connsiteX3" fmla="*/ 454447 w 908877"/>
              <a:gd name="connsiteY3" fmla="*/ 1076247 h 1076246"/>
              <a:gd name="connsiteX4" fmla="*/ 856682 w 908877"/>
              <a:gd name="connsiteY4" fmla="*/ 118582 h 1076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8877" h="1076246">
                <a:moveTo>
                  <a:pt x="856682" y="118560"/>
                </a:moveTo>
                <a:cubicBezTo>
                  <a:pt x="681524" y="-177"/>
                  <a:pt x="509853" y="0"/>
                  <a:pt x="454447" y="0"/>
                </a:cubicBezTo>
                <a:cubicBezTo>
                  <a:pt x="399041" y="0"/>
                  <a:pt x="227370" y="-177"/>
                  <a:pt x="52190" y="118560"/>
                </a:cubicBezTo>
                <a:cubicBezTo>
                  <a:pt x="-34518" y="313718"/>
                  <a:pt x="-76238" y="895504"/>
                  <a:pt x="454447" y="1076247"/>
                </a:cubicBezTo>
                <a:cubicBezTo>
                  <a:pt x="985132" y="895526"/>
                  <a:pt x="943389" y="313740"/>
                  <a:pt x="856682" y="118582"/>
                </a:cubicBezTo>
              </a:path>
            </a:pathLst>
          </a:custGeom>
          <a:solidFill>
            <a:schemeClr val="tx2"/>
          </a:solidFill>
          <a:ln w="2196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A2036049-DFEA-7759-B90B-5D256031E37F}"/>
              </a:ext>
            </a:extLst>
          </p:cNvPr>
          <p:cNvSpPr txBox="1"/>
          <p:nvPr userDrawn="1"/>
        </p:nvSpPr>
        <p:spPr>
          <a:xfrm>
            <a:off x="1580794" y="3889885"/>
            <a:ext cx="471999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1">
                <a:solidFill>
                  <a:schemeClr val="accent3"/>
                </a:solidFill>
              </a:rPr>
              <a:t>Le bleu ClubVET :</a:t>
            </a:r>
          </a:p>
          <a:p>
            <a:r>
              <a:rPr lang="fr-FR" sz="1600" b="0" i="0" u="none" strike="noStrike" baseline="0">
                <a:solidFill>
                  <a:srgbClr val="001F40"/>
                </a:solidFill>
                <a:latin typeface="Be Vietnam Pro" pitchFamily="2" charset="0"/>
              </a:rPr>
              <a:t>C’est la couleur qui accompagne le doré. Elle doit représenter au moins 20% de n’importe quel support.</a:t>
            </a:r>
            <a:endParaRPr lang="fr-FR" sz="1600" b="1"/>
          </a:p>
        </p:txBody>
      </p:sp>
      <p:sp>
        <p:nvSpPr>
          <p:cNvPr id="28" name="Graphique 22">
            <a:extLst>
              <a:ext uri="{FF2B5EF4-FFF2-40B4-BE49-F238E27FC236}">
                <a16:creationId xmlns:a16="http://schemas.microsoft.com/office/drawing/2014/main" id="{763DA8EB-40BE-632B-5B7E-6EEACEEB44E0}"/>
              </a:ext>
            </a:extLst>
          </p:cNvPr>
          <p:cNvSpPr/>
          <p:nvPr userDrawn="1"/>
        </p:nvSpPr>
        <p:spPr>
          <a:xfrm>
            <a:off x="497224" y="5261063"/>
            <a:ext cx="908877" cy="1076246"/>
          </a:xfrm>
          <a:custGeom>
            <a:avLst/>
            <a:gdLst>
              <a:gd name="connsiteX0" fmla="*/ 856682 w 908877"/>
              <a:gd name="connsiteY0" fmla="*/ 118560 h 1076246"/>
              <a:gd name="connsiteX1" fmla="*/ 454447 w 908877"/>
              <a:gd name="connsiteY1" fmla="*/ 0 h 1076246"/>
              <a:gd name="connsiteX2" fmla="*/ 52190 w 908877"/>
              <a:gd name="connsiteY2" fmla="*/ 118560 h 1076246"/>
              <a:gd name="connsiteX3" fmla="*/ 454447 w 908877"/>
              <a:gd name="connsiteY3" fmla="*/ 1076247 h 1076246"/>
              <a:gd name="connsiteX4" fmla="*/ 856682 w 908877"/>
              <a:gd name="connsiteY4" fmla="*/ 118582 h 1076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8877" h="1076246">
                <a:moveTo>
                  <a:pt x="856682" y="118560"/>
                </a:moveTo>
                <a:cubicBezTo>
                  <a:pt x="681524" y="-177"/>
                  <a:pt x="509853" y="0"/>
                  <a:pt x="454447" y="0"/>
                </a:cubicBezTo>
                <a:cubicBezTo>
                  <a:pt x="399041" y="0"/>
                  <a:pt x="227370" y="-177"/>
                  <a:pt x="52190" y="118560"/>
                </a:cubicBezTo>
                <a:cubicBezTo>
                  <a:pt x="-34518" y="313718"/>
                  <a:pt x="-76238" y="895504"/>
                  <a:pt x="454447" y="1076247"/>
                </a:cubicBezTo>
                <a:cubicBezTo>
                  <a:pt x="985132" y="895526"/>
                  <a:pt x="943389" y="313740"/>
                  <a:pt x="856682" y="118582"/>
                </a:cubicBezTo>
              </a:path>
            </a:pathLst>
          </a:custGeom>
          <a:solidFill>
            <a:schemeClr val="tx1"/>
          </a:solidFill>
          <a:ln w="2196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4DF01A73-02FF-0A38-D1E3-9EC987DC7B65}"/>
              </a:ext>
            </a:extLst>
          </p:cNvPr>
          <p:cNvSpPr txBox="1"/>
          <p:nvPr userDrawn="1"/>
        </p:nvSpPr>
        <p:spPr>
          <a:xfrm>
            <a:off x="1580000" y="5260091"/>
            <a:ext cx="47199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1">
                <a:solidFill>
                  <a:schemeClr val="accent3"/>
                </a:solidFill>
              </a:rPr>
              <a:t>Le bleu nuit ClubVET :</a:t>
            </a:r>
          </a:p>
          <a:p>
            <a:r>
              <a:rPr lang="fr-FR" sz="1600" b="0" i="0" u="none" strike="noStrike" baseline="0">
                <a:solidFill>
                  <a:srgbClr val="001F40"/>
                </a:solidFill>
                <a:latin typeface="Be Vietnam Pro" pitchFamily="2" charset="0"/>
              </a:rPr>
              <a:t>C’est le bleu ClubVet avec 70% de noir. Elle doit représenter au moins 10% des visuels.</a:t>
            </a:r>
          </a:p>
          <a:p>
            <a:r>
              <a:rPr lang="fr-FR" sz="1600" b="0" i="0" u="none" strike="noStrike" baseline="0">
                <a:solidFill>
                  <a:srgbClr val="001F40"/>
                </a:solidFill>
                <a:latin typeface="Be Vietnam Pro" pitchFamily="2" charset="0"/>
              </a:rPr>
              <a:t>Par exemple, sur des titres et des paragraphes.</a:t>
            </a:r>
            <a:endParaRPr lang="fr-FR" sz="1600" b="1"/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25143CF2-1377-B6AD-F8F3-56438203D66E}"/>
              </a:ext>
            </a:extLst>
          </p:cNvPr>
          <p:cNvSpPr txBox="1"/>
          <p:nvPr userDrawn="1"/>
        </p:nvSpPr>
        <p:spPr>
          <a:xfrm>
            <a:off x="6300788" y="1334966"/>
            <a:ext cx="57959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>
                <a:solidFill>
                  <a:schemeClr val="accent1"/>
                </a:solidFill>
              </a:rPr>
              <a:t>Typographie :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4752828C-61DE-C25F-E46C-3124B87BD94D}"/>
              </a:ext>
            </a:extLst>
          </p:cNvPr>
          <p:cNvSpPr txBox="1"/>
          <p:nvPr userDrawn="1"/>
        </p:nvSpPr>
        <p:spPr>
          <a:xfrm>
            <a:off x="6290348" y="2320522"/>
            <a:ext cx="58011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1">
                <a:solidFill>
                  <a:schemeClr val="accent3"/>
                </a:solidFill>
              </a:rPr>
              <a:t>Les sous titres sont en 16pt en gras</a:t>
            </a:r>
          </a:p>
          <a:p>
            <a:r>
              <a:rPr lang="fr-FR" sz="1600" b="0" i="0" u="none" strike="noStrike" baseline="0">
                <a:solidFill>
                  <a:srgbClr val="001F40"/>
                </a:solidFill>
                <a:latin typeface="Be Vietnam Pro" pitchFamily="2" charset="0"/>
              </a:rPr>
              <a:t>Le texte de paragraphe est en 16pt.</a:t>
            </a:r>
          </a:p>
          <a:p>
            <a:r>
              <a:rPr lang="fr-FR" sz="1600" b="0" i="0" u="none" strike="noStrike" baseline="0">
                <a:solidFill>
                  <a:srgbClr val="001F40"/>
                </a:solidFill>
                <a:latin typeface="Be Vietnam Pro" pitchFamily="2" charset="0"/>
              </a:rPr>
              <a:t>Récupérez ce paragraphe pour les niveaux :</a:t>
            </a:r>
            <a:endParaRPr lang="fr-FR" sz="1600" b="1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7A5BA8D0-5BAD-F5E5-272E-424557AA49E1}"/>
              </a:ext>
            </a:extLst>
          </p:cNvPr>
          <p:cNvSpPr txBox="1"/>
          <p:nvPr userDrawn="1"/>
        </p:nvSpPr>
        <p:spPr>
          <a:xfrm>
            <a:off x="6300788" y="1738131"/>
            <a:ext cx="57959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>
                <a:solidFill>
                  <a:schemeClr val="accent1"/>
                </a:solidFill>
              </a:rPr>
              <a:t>Les titres sont en 24pt  en gras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A28853F3-FD81-E337-E123-A34BB14F57E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16488" y="5201649"/>
            <a:ext cx="1503431" cy="1842915"/>
          </a:xfrm>
          <a:prstGeom prst="rect">
            <a:avLst/>
          </a:prstGeom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05827588-F4BD-81C6-69C7-2F21806EC2A1}"/>
              </a:ext>
            </a:extLst>
          </p:cNvPr>
          <p:cNvSpPr txBox="1"/>
          <p:nvPr userDrawn="1"/>
        </p:nvSpPr>
        <p:spPr>
          <a:xfrm>
            <a:off x="6291552" y="5224918"/>
            <a:ext cx="347759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600" b="0" i="0" u="none" strike="noStrike" baseline="0">
                <a:solidFill>
                  <a:srgbClr val="001F40"/>
                </a:solidFill>
                <a:latin typeface="+mn-lt"/>
              </a:rPr>
              <a:t>Vous pouvez également changer le style des puces :</a:t>
            </a:r>
            <a:endParaRPr lang="fr-FR" sz="1600" b="1">
              <a:latin typeface="+mn-lt"/>
            </a:endParaRPr>
          </a:p>
        </p:txBody>
      </p:sp>
      <p:sp>
        <p:nvSpPr>
          <p:cNvPr id="4" name="Espace réservé du texte 4">
            <a:extLst>
              <a:ext uri="{FF2B5EF4-FFF2-40B4-BE49-F238E27FC236}">
                <a16:creationId xmlns:a16="http://schemas.microsoft.com/office/drawing/2014/main" id="{4FB09281-4FDF-07B7-900F-72A973E2B27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304420" y="3241305"/>
            <a:ext cx="5797550" cy="20193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9" name="Graphique 15">
            <a:extLst>
              <a:ext uri="{FF2B5EF4-FFF2-40B4-BE49-F238E27FC236}">
                <a16:creationId xmlns:a16="http://schemas.microsoft.com/office/drawing/2014/main" id="{1A47BCDD-3477-89B6-BA8C-3E987B1B9409}"/>
              </a:ext>
            </a:extLst>
          </p:cNvPr>
          <p:cNvSpPr/>
          <p:nvPr userDrawn="1"/>
        </p:nvSpPr>
        <p:spPr>
          <a:xfrm>
            <a:off x="12096750" y="6698752"/>
            <a:ext cx="503238" cy="503238"/>
          </a:xfrm>
          <a:custGeom>
            <a:avLst/>
            <a:gdLst>
              <a:gd name="connsiteX0" fmla="*/ 377941 w 377940"/>
              <a:gd name="connsiteY0" fmla="*/ 0 h 378047"/>
              <a:gd name="connsiteX1" fmla="*/ 43328 w 377940"/>
              <a:gd name="connsiteY1" fmla="*/ 83249 h 378047"/>
              <a:gd name="connsiteX2" fmla="*/ 7895 w 377940"/>
              <a:gd name="connsiteY2" fmla="*/ 378047 h 378047"/>
              <a:gd name="connsiteX3" fmla="*/ 377941 w 377940"/>
              <a:gd name="connsiteY3" fmla="*/ 378047 h 378047"/>
              <a:gd name="connsiteX4" fmla="*/ 377941 w 377940"/>
              <a:gd name="connsiteY4" fmla="*/ 0 h 378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7940" h="378047">
                <a:moveTo>
                  <a:pt x="377941" y="0"/>
                </a:moveTo>
                <a:cubicBezTo>
                  <a:pt x="331840" y="0"/>
                  <a:pt x="189060" y="-95"/>
                  <a:pt x="43328" y="83249"/>
                </a:cubicBezTo>
                <a:cubicBezTo>
                  <a:pt x="11324" y="144113"/>
                  <a:pt x="-13251" y="258509"/>
                  <a:pt x="7895" y="378047"/>
                </a:cubicBezTo>
                <a:lnTo>
                  <a:pt x="377941" y="378047"/>
                </a:lnTo>
                <a:lnTo>
                  <a:pt x="377941" y="0"/>
                </a:lnTo>
                <a:close/>
              </a:path>
            </a:pathLst>
          </a:custGeom>
          <a:solidFill>
            <a:schemeClr val="tx2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12" name="Espace réservé du numéro de diapositive 5">
            <a:extLst>
              <a:ext uri="{FF2B5EF4-FFF2-40B4-BE49-F238E27FC236}">
                <a16:creationId xmlns:a16="http://schemas.microsoft.com/office/drawing/2014/main" id="{F75C1FAE-B72B-479F-6E2D-23FBC40818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2096750" y="6696075"/>
            <a:ext cx="503238" cy="503237"/>
          </a:xfrm>
          <a:prstGeom prst="rect">
            <a:avLst/>
          </a:prstGeom>
        </p:spPr>
        <p:txBody>
          <a:bodyPr anchor="ctr"/>
          <a:lstStyle>
            <a:lvl1pPr>
              <a:defRPr sz="1200">
                <a:solidFill>
                  <a:schemeClr val="bg1"/>
                </a:solidFill>
              </a:defRPr>
            </a:lvl1pPr>
          </a:lstStyle>
          <a:p>
            <a:fld id="{5A1725D8-FDD7-4DE8-A9A0-8030FFF487A6}" type="slidenum">
              <a:rPr lang="fr-FR" smtClean="0"/>
              <a:pPr/>
              <a:t>‹#›</a:t>
            </a:fld>
            <a:endParaRPr lang="fr-FR"/>
          </a:p>
        </p:txBody>
      </p:sp>
      <p:pic>
        <p:nvPicPr>
          <p:cNvPr id="15" name="Graphique 14">
            <a:extLst>
              <a:ext uri="{FF2B5EF4-FFF2-40B4-BE49-F238E27FC236}">
                <a16:creationId xmlns:a16="http://schemas.microsoft.com/office/drawing/2014/main" id="{218A7961-643F-76F3-5548-F7331297F88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69753" y="411921"/>
            <a:ext cx="467520" cy="57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005218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 RDV - Slide de f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que 5">
            <a:extLst>
              <a:ext uri="{FF2B5EF4-FFF2-40B4-BE49-F238E27FC236}">
                <a16:creationId xmlns:a16="http://schemas.microsoft.com/office/drawing/2014/main" id="{2B8D5A89-85D5-1477-1276-966B0F1B658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423394" y="2519656"/>
            <a:ext cx="1753200" cy="21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69263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ubVET - Slide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1EC8A97E-63E6-84C4-E923-EC0AEDB6DD4A}"/>
              </a:ext>
            </a:extLst>
          </p:cNvPr>
          <p:cNvSpPr/>
          <p:nvPr userDrawn="1"/>
        </p:nvSpPr>
        <p:spPr>
          <a:xfrm>
            <a:off x="503238" y="250824"/>
            <a:ext cx="11593512" cy="899999"/>
          </a:xfrm>
          <a:prstGeom prst="roundRect">
            <a:avLst/>
          </a:prstGeom>
          <a:solidFill>
            <a:srgbClr val="F7EE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4EEB645-D23F-71B9-86CD-9CFC945CF5D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03308" y="250826"/>
            <a:ext cx="10793442" cy="899999"/>
          </a:xfrm>
        </p:spPr>
        <p:txBody>
          <a:bodyPr anchor="ctr"/>
          <a:lstStyle>
            <a:lvl1pPr>
              <a:defRPr/>
            </a:lvl1pPr>
          </a:lstStyle>
          <a:p>
            <a:r>
              <a:rPr lang="fr-FR"/>
              <a:t>Titre de la slide</a:t>
            </a:r>
            <a:endParaRPr lang="en-US"/>
          </a:p>
        </p:txBody>
      </p:sp>
      <p:pic>
        <p:nvPicPr>
          <p:cNvPr id="9" name="Graphique 8">
            <a:extLst>
              <a:ext uri="{FF2B5EF4-FFF2-40B4-BE49-F238E27FC236}">
                <a16:creationId xmlns:a16="http://schemas.microsoft.com/office/drawing/2014/main" id="{FD26915D-F843-2A19-DEE5-6E6FA277F2F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9273" y="413732"/>
            <a:ext cx="468000" cy="574186"/>
          </a:xfrm>
          <a:prstGeom prst="rect">
            <a:avLst/>
          </a:prstGeom>
        </p:spPr>
      </p:pic>
      <p:sp>
        <p:nvSpPr>
          <p:cNvPr id="10" name="Graphique 15">
            <a:extLst>
              <a:ext uri="{FF2B5EF4-FFF2-40B4-BE49-F238E27FC236}">
                <a16:creationId xmlns:a16="http://schemas.microsoft.com/office/drawing/2014/main" id="{9F7A6116-D669-3499-0A07-C31981DDF808}"/>
              </a:ext>
            </a:extLst>
          </p:cNvPr>
          <p:cNvSpPr/>
          <p:nvPr userDrawn="1"/>
        </p:nvSpPr>
        <p:spPr>
          <a:xfrm>
            <a:off x="12096750" y="6698752"/>
            <a:ext cx="503238" cy="503238"/>
          </a:xfrm>
          <a:custGeom>
            <a:avLst/>
            <a:gdLst>
              <a:gd name="connsiteX0" fmla="*/ 377941 w 377940"/>
              <a:gd name="connsiteY0" fmla="*/ 0 h 378047"/>
              <a:gd name="connsiteX1" fmla="*/ 43328 w 377940"/>
              <a:gd name="connsiteY1" fmla="*/ 83249 h 378047"/>
              <a:gd name="connsiteX2" fmla="*/ 7895 w 377940"/>
              <a:gd name="connsiteY2" fmla="*/ 378047 h 378047"/>
              <a:gd name="connsiteX3" fmla="*/ 377941 w 377940"/>
              <a:gd name="connsiteY3" fmla="*/ 378047 h 378047"/>
              <a:gd name="connsiteX4" fmla="*/ 377941 w 377940"/>
              <a:gd name="connsiteY4" fmla="*/ 0 h 378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7940" h="378047">
                <a:moveTo>
                  <a:pt x="377941" y="0"/>
                </a:moveTo>
                <a:cubicBezTo>
                  <a:pt x="331840" y="0"/>
                  <a:pt x="189060" y="-95"/>
                  <a:pt x="43328" y="83249"/>
                </a:cubicBezTo>
                <a:cubicBezTo>
                  <a:pt x="11324" y="144113"/>
                  <a:pt x="-13251" y="258509"/>
                  <a:pt x="7895" y="378047"/>
                </a:cubicBezTo>
                <a:lnTo>
                  <a:pt x="377941" y="378047"/>
                </a:lnTo>
                <a:lnTo>
                  <a:pt x="377941" y="0"/>
                </a:lnTo>
                <a:close/>
              </a:path>
            </a:pathLst>
          </a:custGeom>
          <a:solidFill>
            <a:srgbClr val="D7A900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11" name="Espace réservé du numéro de diapositive 5">
            <a:extLst>
              <a:ext uri="{FF2B5EF4-FFF2-40B4-BE49-F238E27FC236}">
                <a16:creationId xmlns:a16="http://schemas.microsoft.com/office/drawing/2014/main" id="{57B7D2E8-FDAC-CE98-38C7-8877C307C4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2096750" y="6696075"/>
            <a:ext cx="503238" cy="503237"/>
          </a:xfrm>
          <a:prstGeom prst="rect">
            <a:avLst/>
          </a:prstGeom>
        </p:spPr>
        <p:txBody>
          <a:bodyPr anchor="ctr"/>
          <a:lstStyle>
            <a:lvl1pPr>
              <a:defRPr sz="1200">
                <a:solidFill>
                  <a:schemeClr val="bg1"/>
                </a:solidFill>
              </a:defRPr>
            </a:lvl1pPr>
          </a:lstStyle>
          <a:p>
            <a:fld id="{5A1725D8-FDD7-4DE8-A9A0-8030FFF487A6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333604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ubVET - Slide graphiq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1EC8A97E-63E6-84C4-E923-EC0AEDB6DD4A}"/>
              </a:ext>
            </a:extLst>
          </p:cNvPr>
          <p:cNvSpPr/>
          <p:nvPr userDrawn="1"/>
        </p:nvSpPr>
        <p:spPr>
          <a:xfrm>
            <a:off x="503238" y="250824"/>
            <a:ext cx="11593512" cy="899999"/>
          </a:xfrm>
          <a:prstGeom prst="roundRect">
            <a:avLst/>
          </a:prstGeom>
          <a:solidFill>
            <a:srgbClr val="F7EE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4EEB645-D23F-71B9-86CD-9CFC945CF5D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03308" y="250826"/>
            <a:ext cx="10793442" cy="899999"/>
          </a:xfrm>
        </p:spPr>
        <p:txBody>
          <a:bodyPr anchor="ctr"/>
          <a:lstStyle>
            <a:lvl1pPr>
              <a:defRPr/>
            </a:lvl1pPr>
          </a:lstStyle>
          <a:p>
            <a:r>
              <a:rPr lang="fr-FR"/>
              <a:t>Titre de la slide</a:t>
            </a:r>
            <a:endParaRPr lang="en-US"/>
          </a:p>
        </p:txBody>
      </p:sp>
      <p:pic>
        <p:nvPicPr>
          <p:cNvPr id="9" name="Graphique 8">
            <a:extLst>
              <a:ext uri="{FF2B5EF4-FFF2-40B4-BE49-F238E27FC236}">
                <a16:creationId xmlns:a16="http://schemas.microsoft.com/office/drawing/2014/main" id="{FD26915D-F843-2A19-DEE5-6E6FA277F2F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9273" y="413732"/>
            <a:ext cx="468000" cy="574186"/>
          </a:xfrm>
          <a:prstGeom prst="rect">
            <a:avLst/>
          </a:prstGeom>
        </p:spPr>
      </p:pic>
      <p:sp>
        <p:nvSpPr>
          <p:cNvPr id="10" name="Graphique 15">
            <a:extLst>
              <a:ext uri="{FF2B5EF4-FFF2-40B4-BE49-F238E27FC236}">
                <a16:creationId xmlns:a16="http://schemas.microsoft.com/office/drawing/2014/main" id="{9F7A6116-D669-3499-0A07-C31981DDF808}"/>
              </a:ext>
            </a:extLst>
          </p:cNvPr>
          <p:cNvSpPr/>
          <p:nvPr userDrawn="1"/>
        </p:nvSpPr>
        <p:spPr>
          <a:xfrm>
            <a:off x="12096750" y="6698752"/>
            <a:ext cx="503238" cy="503238"/>
          </a:xfrm>
          <a:custGeom>
            <a:avLst/>
            <a:gdLst>
              <a:gd name="connsiteX0" fmla="*/ 377941 w 377940"/>
              <a:gd name="connsiteY0" fmla="*/ 0 h 378047"/>
              <a:gd name="connsiteX1" fmla="*/ 43328 w 377940"/>
              <a:gd name="connsiteY1" fmla="*/ 83249 h 378047"/>
              <a:gd name="connsiteX2" fmla="*/ 7895 w 377940"/>
              <a:gd name="connsiteY2" fmla="*/ 378047 h 378047"/>
              <a:gd name="connsiteX3" fmla="*/ 377941 w 377940"/>
              <a:gd name="connsiteY3" fmla="*/ 378047 h 378047"/>
              <a:gd name="connsiteX4" fmla="*/ 377941 w 377940"/>
              <a:gd name="connsiteY4" fmla="*/ 0 h 378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7940" h="378047">
                <a:moveTo>
                  <a:pt x="377941" y="0"/>
                </a:moveTo>
                <a:cubicBezTo>
                  <a:pt x="331840" y="0"/>
                  <a:pt x="189060" y="-95"/>
                  <a:pt x="43328" y="83249"/>
                </a:cubicBezTo>
                <a:cubicBezTo>
                  <a:pt x="11324" y="144113"/>
                  <a:pt x="-13251" y="258509"/>
                  <a:pt x="7895" y="378047"/>
                </a:cubicBezTo>
                <a:lnTo>
                  <a:pt x="377941" y="378047"/>
                </a:lnTo>
                <a:lnTo>
                  <a:pt x="377941" y="0"/>
                </a:lnTo>
                <a:close/>
              </a:path>
            </a:pathLst>
          </a:custGeom>
          <a:solidFill>
            <a:srgbClr val="D7A900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11" name="Espace réservé du numéro de diapositive 5">
            <a:extLst>
              <a:ext uri="{FF2B5EF4-FFF2-40B4-BE49-F238E27FC236}">
                <a16:creationId xmlns:a16="http://schemas.microsoft.com/office/drawing/2014/main" id="{57B7D2E8-FDAC-CE98-38C7-8877C307C4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2096750" y="6696075"/>
            <a:ext cx="503238" cy="503237"/>
          </a:xfrm>
          <a:prstGeom prst="rect">
            <a:avLst/>
          </a:prstGeom>
        </p:spPr>
        <p:txBody>
          <a:bodyPr anchor="ctr"/>
          <a:lstStyle>
            <a:lvl1pPr>
              <a:defRPr sz="1200">
                <a:solidFill>
                  <a:schemeClr val="bg1"/>
                </a:solidFill>
              </a:defRPr>
            </a:lvl1pPr>
          </a:lstStyle>
          <a:p>
            <a:fld id="{5A1725D8-FDD7-4DE8-A9A0-8030FFF487A6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4" name="Espace réservé du graphique 3">
            <a:extLst>
              <a:ext uri="{FF2B5EF4-FFF2-40B4-BE49-F238E27FC236}">
                <a16:creationId xmlns:a16="http://schemas.microsoft.com/office/drawing/2014/main" id="{2E9B98C4-9B76-9D86-E74A-4647A720A56C}"/>
              </a:ext>
            </a:extLst>
          </p:cNvPr>
          <p:cNvSpPr>
            <a:spLocks noGrp="1"/>
          </p:cNvSpPr>
          <p:nvPr>
            <p:ph type="chart" sz="quarter" idx="18"/>
          </p:nvPr>
        </p:nvSpPr>
        <p:spPr>
          <a:xfrm>
            <a:off x="503238" y="2954215"/>
            <a:ext cx="11593512" cy="3741860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3" name="Espace réservé du texte 4">
            <a:extLst>
              <a:ext uri="{FF2B5EF4-FFF2-40B4-BE49-F238E27FC236}">
                <a16:creationId xmlns:a16="http://schemas.microsoft.com/office/drawing/2014/main" id="{94B50CB5-6374-0EB2-AD83-963FBDDAC1E5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03238" y="1386674"/>
            <a:ext cx="11593512" cy="156486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0197671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ubVET - Slide 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1EC8A97E-63E6-84C4-E923-EC0AEDB6DD4A}"/>
              </a:ext>
            </a:extLst>
          </p:cNvPr>
          <p:cNvSpPr/>
          <p:nvPr userDrawn="1"/>
        </p:nvSpPr>
        <p:spPr>
          <a:xfrm>
            <a:off x="503238" y="250824"/>
            <a:ext cx="11593512" cy="899999"/>
          </a:xfrm>
          <a:prstGeom prst="roundRect">
            <a:avLst/>
          </a:prstGeom>
          <a:solidFill>
            <a:srgbClr val="F7EE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9" name="Graphique 8">
            <a:extLst>
              <a:ext uri="{FF2B5EF4-FFF2-40B4-BE49-F238E27FC236}">
                <a16:creationId xmlns:a16="http://schemas.microsoft.com/office/drawing/2014/main" id="{FD26915D-F843-2A19-DEE5-6E6FA277F2F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9273" y="413732"/>
            <a:ext cx="468000" cy="574186"/>
          </a:xfrm>
          <a:prstGeom prst="rect">
            <a:avLst/>
          </a:prstGeom>
        </p:spPr>
      </p:pic>
      <p:sp>
        <p:nvSpPr>
          <p:cNvPr id="10" name="Graphique 15">
            <a:extLst>
              <a:ext uri="{FF2B5EF4-FFF2-40B4-BE49-F238E27FC236}">
                <a16:creationId xmlns:a16="http://schemas.microsoft.com/office/drawing/2014/main" id="{9F7A6116-D669-3499-0A07-C31981DDF808}"/>
              </a:ext>
            </a:extLst>
          </p:cNvPr>
          <p:cNvSpPr/>
          <p:nvPr userDrawn="1"/>
        </p:nvSpPr>
        <p:spPr>
          <a:xfrm>
            <a:off x="12096750" y="6698752"/>
            <a:ext cx="503238" cy="503238"/>
          </a:xfrm>
          <a:custGeom>
            <a:avLst/>
            <a:gdLst>
              <a:gd name="connsiteX0" fmla="*/ 377941 w 377940"/>
              <a:gd name="connsiteY0" fmla="*/ 0 h 378047"/>
              <a:gd name="connsiteX1" fmla="*/ 43328 w 377940"/>
              <a:gd name="connsiteY1" fmla="*/ 83249 h 378047"/>
              <a:gd name="connsiteX2" fmla="*/ 7895 w 377940"/>
              <a:gd name="connsiteY2" fmla="*/ 378047 h 378047"/>
              <a:gd name="connsiteX3" fmla="*/ 377941 w 377940"/>
              <a:gd name="connsiteY3" fmla="*/ 378047 h 378047"/>
              <a:gd name="connsiteX4" fmla="*/ 377941 w 377940"/>
              <a:gd name="connsiteY4" fmla="*/ 0 h 378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7940" h="378047">
                <a:moveTo>
                  <a:pt x="377941" y="0"/>
                </a:moveTo>
                <a:cubicBezTo>
                  <a:pt x="331840" y="0"/>
                  <a:pt x="189060" y="-95"/>
                  <a:pt x="43328" y="83249"/>
                </a:cubicBezTo>
                <a:cubicBezTo>
                  <a:pt x="11324" y="144113"/>
                  <a:pt x="-13251" y="258509"/>
                  <a:pt x="7895" y="378047"/>
                </a:cubicBezTo>
                <a:lnTo>
                  <a:pt x="377941" y="378047"/>
                </a:lnTo>
                <a:lnTo>
                  <a:pt x="377941" y="0"/>
                </a:lnTo>
                <a:close/>
              </a:path>
            </a:pathLst>
          </a:custGeom>
          <a:solidFill>
            <a:srgbClr val="D7A900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11" name="Espace réservé du numéro de diapositive 5">
            <a:extLst>
              <a:ext uri="{FF2B5EF4-FFF2-40B4-BE49-F238E27FC236}">
                <a16:creationId xmlns:a16="http://schemas.microsoft.com/office/drawing/2014/main" id="{57B7D2E8-FDAC-CE98-38C7-8877C307C4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2096750" y="6696075"/>
            <a:ext cx="503238" cy="503237"/>
          </a:xfrm>
          <a:prstGeom prst="rect">
            <a:avLst/>
          </a:prstGeom>
        </p:spPr>
        <p:txBody>
          <a:bodyPr anchor="ctr"/>
          <a:lstStyle>
            <a:lvl1pPr>
              <a:defRPr sz="1200">
                <a:solidFill>
                  <a:schemeClr val="bg1"/>
                </a:solidFill>
              </a:defRPr>
            </a:lvl1pPr>
          </a:lstStyle>
          <a:p>
            <a:fld id="{5A1725D8-FDD7-4DE8-A9A0-8030FFF487A6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3" name="Espace réservé du tableau 4">
            <a:extLst>
              <a:ext uri="{FF2B5EF4-FFF2-40B4-BE49-F238E27FC236}">
                <a16:creationId xmlns:a16="http://schemas.microsoft.com/office/drawing/2014/main" id="{CBCE8DA5-052E-C9C1-2234-A58493951719}"/>
              </a:ext>
            </a:extLst>
          </p:cNvPr>
          <p:cNvSpPr>
            <a:spLocks noGrp="1"/>
          </p:cNvSpPr>
          <p:nvPr>
            <p:ph type="tbl" sz="quarter" idx="18"/>
          </p:nvPr>
        </p:nvSpPr>
        <p:spPr>
          <a:xfrm>
            <a:off x="503238" y="2954215"/>
            <a:ext cx="11591925" cy="3741860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4" name="Espace réservé du texte 4">
            <a:extLst>
              <a:ext uri="{FF2B5EF4-FFF2-40B4-BE49-F238E27FC236}">
                <a16:creationId xmlns:a16="http://schemas.microsoft.com/office/drawing/2014/main" id="{DFEF14EE-50DD-0E24-8E31-6D6BD3DD5F8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03238" y="1386674"/>
            <a:ext cx="11593512" cy="156486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B7DD7FC-5473-1A92-8995-F05F7DFECC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03308" y="250826"/>
            <a:ext cx="10793442" cy="899999"/>
          </a:xfrm>
        </p:spPr>
        <p:txBody>
          <a:bodyPr anchor="ctr"/>
          <a:lstStyle>
            <a:lvl1pPr>
              <a:defRPr/>
            </a:lvl1pPr>
          </a:lstStyle>
          <a:p>
            <a:r>
              <a:rPr lang="fr-FR"/>
              <a:t>Titre de la slide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44401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9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13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51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0.xml"/><Relationship Id="rId13" Type="http://schemas.openxmlformats.org/officeDocument/2006/relationships/slideLayout" Target="../slideLayouts/slideLayout65.xml"/><Relationship Id="rId3" Type="http://schemas.openxmlformats.org/officeDocument/2006/relationships/slideLayout" Target="../slideLayouts/slideLayout55.xml"/><Relationship Id="rId7" Type="http://schemas.openxmlformats.org/officeDocument/2006/relationships/slideLayout" Target="../slideLayouts/slideLayout59.xml"/><Relationship Id="rId12" Type="http://schemas.openxmlformats.org/officeDocument/2006/relationships/slideLayout" Target="../slideLayouts/slideLayout64.xml"/><Relationship Id="rId2" Type="http://schemas.openxmlformats.org/officeDocument/2006/relationships/slideLayout" Target="../slideLayouts/slideLayout54.xml"/><Relationship Id="rId1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8.xml"/><Relationship Id="rId11" Type="http://schemas.openxmlformats.org/officeDocument/2006/relationships/slideLayout" Target="../slideLayouts/slideLayout63.xml"/><Relationship Id="rId5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62.xml"/><Relationship Id="rId4" Type="http://schemas.openxmlformats.org/officeDocument/2006/relationships/slideLayout" Target="../slideLayouts/slideLayout56.xml"/><Relationship Id="rId9" Type="http://schemas.openxmlformats.org/officeDocument/2006/relationships/slideLayout" Target="../slideLayouts/slideLayout61.xml"/><Relationship Id="rId14" Type="http://schemas.openxmlformats.org/officeDocument/2006/relationships/theme" Target="../theme/theme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3238" y="250824"/>
            <a:ext cx="11593512" cy="16656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3238" y="1916484"/>
            <a:ext cx="11593512" cy="45678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06B76A71-6385-1EF4-C483-62233D5540F4}"/>
              </a:ext>
            </a:extLst>
          </p:cNvPr>
          <p:cNvSpPr txBox="1"/>
          <p:nvPr userDrawn="1"/>
        </p:nvSpPr>
        <p:spPr>
          <a:xfrm>
            <a:off x="503237" y="6814591"/>
            <a:ext cx="5832475" cy="2462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000" kern="1200">
                <a:solidFill>
                  <a:srgbClr val="001B3D"/>
                </a:solidFill>
                <a:latin typeface="+mn-lt"/>
                <a:ea typeface="+mn-ea"/>
                <a:cs typeface="+mn-cs"/>
              </a:rPr>
              <a:t>ClubVET mois 2024 – Nom du document</a:t>
            </a:r>
          </a:p>
        </p:txBody>
      </p:sp>
    </p:spTree>
    <p:extLst>
      <p:ext uri="{BB962C8B-B14F-4D97-AF65-F5344CB8AC3E}">
        <p14:creationId xmlns:p14="http://schemas.microsoft.com/office/powerpoint/2010/main" val="2187458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80" r:id="rId3"/>
    <p:sldLayoutId id="2147483663" r:id="rId4"/>
    <p:sldLayoutId id="2147483673" r:id="rId5"/>
    <p:sldLayoutId id="2147483672" r:id="rId6"/>
    <p:sldLayoutId id="2147483681" r:id="rId7"/>
    <p:sldLayoutId id="2147483674" r:id="rId8"/>
    <p:sldLayoutId id="2147483675" r:id="rId9"/>
    <p:sldLayoutId id="2147483676" r:id="rId10"/>
    <p:sldLayoutId id="2147483677" r:id="rId11"/>
    <p:sldLayoutId id="2147483679" r:id="rId12"/>
    <p:sldLayoutId id="2147483682" r:id="rId13"/>
  </p:sldLayoutIdLst>
  <p:hf hdr="0" ftr="0" dt="0"/>
  <p:txStyles>
    <p:titleStyle>
      <a:lvl1pPr algn="l" defTabSz="945032" rtl="0" eaLnBrk="1" latinLnBrk="0" hangingPunct="1">
        <a:lnSpc>
          <a:spcPct val="90000"/>
        </a:lnSpc>
        <a:spcBef>
          <a:spcPct val="0"/>
        </a:spcBef>
        <a:buNone/>
        <a:defRPr sz="45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45032" rtl="0" eaLnBrk="1" latinLnBrk="0" hangingPunct="1">
        <a:lnSpc>
          <a:spcPct val="90000"/>
        </a:lnSpc>
        <a:spcBef>
          <a:spcPts val="1034"/>
        </a:spcBef>
        <a:buFont typeface="Arial" panose="020B0604020202020204" pitchFamily="34" charset="0"/>
        <a:buNone/>
        <a:defRPr sz="2400" b="1" kern="1200">
          <a:solidFill>
            <a:schemeClr val="accent1"/>
          </a:solidFill>
          <a:latin typeface="+mn-lt"/>
          <a:ea typeface="+mn-ea"/>
          <a:cs typeface="+mn-cs"/>
        </a:defRPr>
      </a:lvl1pPr>
      <a:lvl2pPr marL="234950" indent="-234950" algn="l" defTabSz="945032" rtl="0" eaLnBrk="1" latinLnBrk="0" hangingPunct="1">
        <a:lnSpc>
          <a:spcPct val="90000"/>
        </a:lnSpc>
        <a:spcBef>
          <a:spcPts val="517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19138" indent="-234950" algn="l" defTabSz="945032" rtl="0" eaLnBrk="1" latinLnBrk="0" hangingPunct="1">
        <a:lnSpc>
          <a:spcPct val="90000"/>
        </a:lnSpc>
        <a:spcBef>
          <a:spcPts val="517"/>
        </a:spcBef>
        <a:buFont typeface="Wingdings" panose="05000000000000000000" pitchFamily="2" charset="2"/>
        <a:buChar char="Ø"/>
        <a:tabLst>
          <a:tab pos="719138" algn="l"/>
        </a:tabLst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258888" indent="-234950" algn="l" defTabSz="945032" rtl="0" eaLnBrk="1" latinLnBrk="0" hangingPunct="1">
        <a:lnSpc>
          <a:spcPct val="90000"/>
        </a:lnSpc>
        <a:spcBef>
          <a:spcPts val="517"/>
        </a:spcBef>
        <a:buFont typeface="Arial" panose="020B0604020202020204" pitchFamily="34" charset="0"/>
        <a:buChar char="•"/>
        <a:tabLst>
          <a:tab pos="1166813" algn="l"/>
        </a:tabLst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708150" indent="-234950" algn="l" defTabSz="945032" rtl="0" eaLnBrk="1" latinLnBrk="0" hangingPunct="1">
        <a:lnSpc>
          <a:spcPct val="90000"/>
        </a:lnSpc>
        <a:spcBef>
          <a:spcPts val="517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98839" indent="-236258" algn="l" defTabSz="945032" rtl="0" eaLnBrk="1" latinLnBrk="0" hangingPunct="1">
        <a:lnSpc>
          <a:spcPct val="90000"/>
        </a:lnSpc>
        <a:spcBef>
          <a:spcPts val="517"/>
        </a:spcBef>
        <a:buFont typeface="Arial" panose="020B0604020202020204" pitchFamily="34" charset="0"/>
        <a:buChar char="•"/>
        <a:defRPr sz="1860" kern="1200">
          <a:solidFill>
            <a:schemeClr val="tx1"/>
          </a:solidFill>
          <a:latin typeface="+mn-lt"/>
          <a:ea typeface="+mn-ea"/>
          <a:cs typeface="+mn-cs"/>
        </a:defRPr>
      </a:lvl6pPr>
      <a:lvl7pPr marL="3071355" indent="-236258" algn="l" defTabSz="945032" rtl="0" eaLnBrk="1" latinLnBrk="0" hangingPunct="1">
        <a:lnSpc>
          <a:spcPct val="90000"/>
        </a:lnSpc>
        <a:spcBef>
          <a:spcPts val="517"/>
        </a:spcBef>
        <a:buFont typeface="Arial" panose="020B0604020202020204" pitchFamily="34" charset="0"/>
        <a:buChar char="•"/>
        <a:defRPr sz="1860" kern="1200">
          <a:solidFill>
            <a:schemeClr val="tx1"/>
          </a:solidFill>
          <a:latin typeface="+mn-lt"/>
          <a:ea typeface="+mn-ea"/>
          <a:cs typeface="+mn-cs"/>
        </a:defRPr>
      </a:lvl7pPr>
      <a:lvl8pPr marL="3543872" indent="-236258" algn="l" defTabSz="945032" rtl="0" eaLnBrk="1" latinLnBrk="0" hangingPunct="1">
        <a:lnSpc>
          <a:spcPct val="90000"/>
        </a:lnSpc>
        <a:spcBef>
          <a:spcPts val="517"/>
        </a:spcBef>
        <a:buFont typeface="Arial" panose="020B0604020202020204" pitchFamily="34" charset="0"/>
        <a:buChar char="•"/>
        <a:defRPr sz="1860" kern="1200">
          <a:solidFill>
            <a:schemeClr val="tx1"/>
          </a:solidFill>
          <a:latin typeface="+mn-lt"/>
          <a:ea typeface="+mn-ea"/>
          <a:cs typeface="+mn-cs"/>
        </a:defRPr>
      </a:lvl8pPr>
      <a:lvl9pPr marL="4016388" indent="-236258" algn="l" defTabSz="945032" rtl="0" eaLnBrk="1" latinLnBrk="0" hangingPunct="1">
        <a:lnSpc>
          <a:spcPct val="90000"/>
        </a:lnSpc>
        <a:spcBef>
          <a:spcPts val="517"/>
        </a:spcBef>
        <a:buFont typeface="Arial" panose="020B0604020202020204" pitchFamily="34" charset="0"/>
        <a:buChar char="•"/>
        <a:defRPr sz="18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45032" rtl="0" eaLnBrk="1" latinLnBrk="0" hangingPunct="1">
        <a:defRPr sz="1860" kern="1200">
          <a:solidFill>
            <a:schemeClr val="tx1"/>
          </a:solidFill>
          <a:latin typeface="+mn-lt"/>
          <a:ea typeface="+mn-ea"/>
          <a:cs typeface="+mn-cs"/>
        </a:defRPr>
      </a:lvl1pPr>
      <a:lvl2pPr marL="472516" algn="l" defTabSz="945032" rtl="0" eaLnBrk="1" latinLnBrk="0" hangingPunct="1">
        <a:defRPr sz="1860" kern="1200">
          <a:solidFill>
            <a:schemeClr val="tx1"/>
          </a:solidFill>
          <a:latin typeface="+mn-lt"/>
          <a:ea typeface="+mn-ea"/>
          <a:cs typeface="+mn-cs"/>
        </a:defRPr>
      </a:lvl2pPr>
      <a:lvl3pPr marL="945032" algn="l" defTabSz="945032" rtl="0" eaLnBrk="1" latinLnBrk="0" hangingPunct="1">
        <a:defRPr sz="1860" kern="1200">
          <a:solidFill>
            <a:schemeClr val="tx1"/>
          </a:solidFill>
          <a:latin typeface="+mn-lt"/>
          <a:ea typeface="+mn-ea"/>
          <a:cs typeface="+mn-cs"/>
        </a:defRPr>
      </a:lvl3pPr>
      <a:lvl4pPr marL="1417549" algn="l" defTabSz="945032" rtl="0" eaLnBrk="1" latinLnBrk="0" hangingPunct="1">
        <a:defRPr sz="1860" kern="1200">
          <a:solidFill>
            <a:schemeClr val="tx1"/>
          </a:solidFill>
          <a:latin typeface="+mn-lt"/>
          <a:ea typeface="+mn-ea"/>
          <a:cs typeface="+mn-cs"/>
        </a:defRPr>
      </a:lvl4pPr>
      <a:lvl5pPr marL="1890065" algn="l" defTabSz="945032" rtl="0" eaLnBrk="1" latinLnBrk="0" hangingPunct="1">
        <a:defRPr sz="1860" kern="1200">
          <a:solidFill>
            <a:schemeClr val="tx1"/>
          </a:solidFill>
          <a:latin typeface="+mn-lt"/>
          <a:ea typeface="+mn-ea"/>
          <a:cs typeface="+mn-cs"/>
        </a:defRPr>
      </a:lvl5pPr>
      <a:lvl6pPr marL="2362581" algn="l" defTabSz="945032" rtl="0" eaLnBrk="1" latinLnBrk="0" hangingPunct="1">
        <a:defRPr sz="1860" kern="1200">
          <a:solidFill>
            <a:schemeClr val="tx1"/>
          </a:solidFill>
          <a:latin typeface="+mn-lt"/>
          <a:ea typeface="+mn-ea"/>
          <a:cs typeface="+mn-cs"/>
        </a:defRPr>
      </a:lvl6pPr>
      <a:lvl7pPr marL="2835097" algn="l" defTabSz="945032" rtl="0" eaLnBrk="1" latinLnBrk="0" hangingPunct="1">
        <a:defRPr sz="1860" kern="1200">
          <a:solidFill>
            <a:schemeClr val="tx1"/>
          </a:solidFill>
          <a:latin typeface="+mn-lt"/>
          <a:ea typeface="+mn-ea"/>
          <a:cs typeface="+mn-cs"/>
        </a:defRPr>
      </a:lvl7pPr>
      <a:lvl8pPr marL="3307613" algn="l" defTabSz="945032" rtl="0" eaLnBrk="1" latinLnBrk="0" hangingPunct="1">
        <a:defRPr sz="1860" kern="1200">
          <a:solidFill>
            <a:schemeClr val="tx1"/>
          </a:solidFill>
          <a:latin typeface="+mn-lt"/>
          <a:ea typeface="+mn-ea"/>
          <a:cs typeface="+mn-cs"/>
        </a:defRPr>
      </a:lvl8pPr>
      <a:lvl9pPr marL="3780130" algn="l" defTabSz="945032" rtl="0" eaLnBrk="1" latinLnBrk="0" hangingPunct="1">
        <a:defRPr sz="18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58" userDrawn="1">
          <p15:clr>
            <a:srgbClr val="F26B43"/>
          </p15:clr>
        </p15:guide>
        <p15:guide id="2" pos="317" userDrawn="1">
          <p15:clr>
            <a:srgbClr val="F26B43"/>
          </p15:clr>
        </p15:guide>
        <p15:guide id="3" pos="7620" userDrawn="1">
          <p15:clr>
            <a:srgbClr val="F26B43"/>
          </p15:clr>
        </p15:guide>
        <p15:guide id="4" orient="horz" pos="4218" userDrawn="1">
          <p15:clr>
            <a:srgbClr val="F26B43"/>
          </p15:clr>
        </p15:guide>
        <p15:guide id="5" pos="1542" userDrawn="1">
          <p15:clr>
            <a:srgbClr val="F26B43"/>
          </p15:clr>
        </p15:guide>
        <p15:guide id="6" pos="2766" userDrawn="1">
          <p15:clr>
            <a:srgbClr val="F26B43"/>
          </p15:clr>
        </p15:guide>
        <p15:guide id="7" pos="3969" userDrawn="1">
          <p15:clr>
            <a:srgbClr val="F26B43"/>
          </p15:clr>
        </p15:guide>
        <p15:guide id="8" pos="5216" userDrawn="1">
          <p15:clr>
            <a:srgbClr val="F26B43"/>
          </p15:clr>
        </p15:guide>
        <p15:guide id="9" pos="6441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3238" y="250824"/>
            <a:ext cx="11593512" cy="16656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3238" y="1916484"/>
            <a:ext cx="11593512" cy="45678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06B76A71-6385-1EF4-C483-62233D5540F4}"/>
              </a:ext>
            </a:extLst>
          </p:cNvPr>
          <p:cNvSpPr txBox="1"/>
          <p:nvPr userDrawn="1"/>
        </p:nvSpPr>
        <p:spPr>
          <a:xfrm>
            <a:off x="503237" y="6814591"/>
            <a:ext cx="5832475" cy="2462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ClubVET La Négo mois 2024 – Nom du document</a:t>
            </a:r>
          </a:p>
        </p:txBody>
      </p:sp>
    </p:spTree>
    <p:extLst>
      <p:ext uri="{BB962C8B-B14F-4D97-AF65-F5344CB8AC3E}">
        <p14:creationId xmlns:p14="http://schemas.microsoft.com/office/powerpoint/2010/main" val="29727963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  <p:sldLayoutId id="2147483695" r:id="rId12"/>
    <p:sldLayoutId id="2147483696" r:id="rId13"/>
  </p:sldLayoutIdLst>
  <p:hf hdr="0" ftr="0" dt="0"/>
  <p:txStyles>
    <p:titleStyle>
      <a:lvl1pPr algn="l" defTabSz="945032" rtl="0" eaLnBrk="1" latinLnBrk="0" hangingPunct="1">
        <a:lnSpc>
          <a:spcPct val="90000"/>
        </a:lnSpc>
        <a:spcBef>
          <a:spcPct val="0"/>
        </a:spcBef>
        <a:buNone/>
        <a:defRPr sz="45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0" indent="0" algn="l" defTabSz="945032" rtl="0" eaLnBrk="1" latinLnBrk="0" hangingPunct="1">
        <a:lnSpc>
          <a:spcPct val="90000"/>
        </a:lnSpc>
        <a:spcBef>
          <a:spcPts val="1034"/>
        </a:spcBef>
        <a:buFont typeface="Arial" panose="020B0604020202020204" pitchFamily="34" charset="0"/>
        <a:buNone/>
        <a:defRPr sz="24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234950" indent="-234950" algn="l" defTabSz="945032" rtl="0" eaLnBrk="1" latinLnBrk="0" hangingPunct="1">
        <a:lnSpc>
          <a:spcPct val="90000"/>
        </a:lnSpc>
        <a:spcBef>
          <a:spcPts val="517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19138" indent="-234950" algn="l" defTabSz="945032" rtl="0" eaLnBrk="1" latinLnBrk="0" hangingPunct="1">
        <a:lnSpc>
          <a:spcPct val="90000"/>
        </a:lnSpc>
        <a:spcBef>
          <a:spcPts val="517"/>
        </a:spcBef>
        <a:buFont typeface="Wingdings" panose="05000000000000000000" pitchFamily="2" charset="2"/>
        <a:buChar char="Ø"/>
        <a:tabLst>
          <a:tab pos="719138" algn="l"/>
        </a:tabLst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258888" indent="-234950" algn="l" defTabSz="945032" rtl="0" eaLnBrk="1" latinLnBrk="0" hangingPunct="1">
        <a:lnSpc>
          <a:spcPct val="90000"/>
        </a:lnSpc>
        <a:spcBef>
          <a:spcPts val="517"/>
        </a:spcBef>
        <a:buFont typeface="Arial" panose="020B0604020202020204" pitchFamily="34" charset="0"/>
        <a:buChar char="•"/>
        <a:tabLst>
          <a:tab pos="1166813" algn="l"/>
        </a:tabLst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708150" indent="-234950" algn="l" defTabSz="945032" rtl="0" eaLnBrk="1" latinLnBrk="0" hangingPunct="1">
        <a:lnSpc>
          <a:spcPct val="90000"/>
        </a:lnSpc>
        <a:spcBef>
          <a:spcPts val="517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98839" indent="-236258" algn="l" defTabSz="945032" rtl="0" eaLnBrk="1" latinLnBrk="0" hangingPunct="1">
        <a:lnSpc>
          <a:spcPct val="90000"/>
        </a:lnSpc>
        <a:spcBef>
          <a:spcPts val="517"/>
        </a:spcBef>
        <a:buFont typeface="Arial" panose="020B0604020202020204" pitchFamily="34" charset="0"/>
        <a:buChar char="•"/>
        <a:defRPr sz="1860" kern="1200">
          <a:solidFill>
            <a:schemeClr val="tx1"/>
          </a:solidFill>
          <a:latin typeface="+mn-lt"/>
          <a:ea typeface="+mn-ea"/>
          <a:cs typeface="+mn-cs"/>
        </a:defRPr>
      </a:lvl6pPr>
      <a:lvl7pPr marL="3071355" indent="-236258" algn="l" defTabSz="945032" rtl="0" eaLnBrk="1" latinLnBrk="0" hangingPunct="1">
        <a:lnSpc>
          <a:spcPct val="90000"/>
        </a:lnSpc>
        <a:spcBef>
          <a:spcPts val="517"/>
        </a:spcBef>
        <a:buFont typeface="Arial" panose="020B0604020202020204" pitchFamily="34" charset="0"/>
        <a:buChar char="•"/>
        <a:defRPr sz="1860" kern="1200">
          <a:solidFill>
            <a:schemeClr val="tx1"/>
          </a:solidFill>
          <a:latin typeface="+mn-lt"/>
          <a:ea typeface="+mn-ea"/>
          <a:cs typeface="+mn-cs"/>
        </a:defRPr>
      </a:lvl7pPr>
      <a:lvl8pPr marL="3543872" indent="-236258" algn="l" defTabSz="945032" rtl="0" eaLnBrk="1" latinLnBrk="0" hangingPunct="1">
        <a:lnSpc>
          <a:spcPct val="90000"/>
        </a:lnSpc>
        <a:spcBef>
          <a:spcPts val="517"/>
        </a:spcBef>
        <a:buFont typeface="Arial" panose="020B0604020202020204" pitchFamily="34" charset="0"/>
        <a:buChar char="•"/>
        <a:defRPr sz="1860" kern="1200">
          <a:solidFill>
            <a:schemeClr val="tx1"/>
          </a:solidFill>
          <a:latin typeface="+mn-lt"/>
          <a:ea typeface="+mn-ea"/>
          <a:cs typeface="+mn-cs"/>
        </a:defRPr>
      </a:lvl8pPr>
      <a:lvl9pPr marL="4016388" indent="-236258" algn="l" defTabSz="945032" rtl="0" eaLnBrk="1" latinLnBrk="0" hangingPunct="1">
        <a:lnSpc>
          <a:spcPct val="90000"/>
        </a:lnSpc>
        <a:spcBef>
          <a:spcPts val="517"/>
        </a:spcBef>
        <a:buFont typeface="Arial" panose="020B0604020202020204" pitchFamily="34" charset="0"/>
        <a:buChar char="•"/>
        <a:defRPr sz="18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45032" rtl="0" eaLnBrk="1" latinLnBrk="0" hangingPunct="1">
        <a:defRPr sz="1860" kern="1200">
          <a:solidFill>
            <a:schemeClr val="tx1"/>
          </a:solidFill>
          <a:latin typeface="+mn-lt"/>
          <a:ea typeface="+mn-ea"/>
          <a:cs typeface="+mn-cs"/>
        </a:defRPr>
      </a:lvl1pPr>
      <a:lvl2pPr marL="472516" algn="l" defTabSz="945032" rtl="0" eaLnBrk="1" latinLnBrk="0" hangingPunct="1">
        <a:defRPr sz="1860" kern="1200">
          <a:solidFill>
            <a:schemeClr val="tx1"/>
          </a:solidFill>
          <a:latin typeface="+mn-lt"/>
          <a:ea typeface="+mn-ea"/>
          <a:cs typeface="+mn-cs"/>
        </a:defRPr>
      </a:lvl2pPr>
      <a:lvl3pPr marL="945032" algn="l" defTabSz="945032" rtl="0" eaLnBrk="1" latinLnBrk="0" hangingPunct="1">
        <a:defRPr sz="1860" kern="1200">
          <a:solidFill>
            <a:schemeClr val="tx1"/>
          </a:solidFill>
          <a:latin typeface="+mn-lt"/>
          <a:ea typeface="+mn-ea"/>
          <a:cs typeface="+mn-cs"/>
        </a:defRPr>
      </a:lvl3pPr>
      <a:lvl4pPr marL="1417549" algn="l" defTabSz="945032" rtl="0" eaLnBrk="1" latinLnBrk="0" hangingPunct="1">
        <a:defRPr sz="1860" kern="1200">
          <a:solidFill>
            <a:schemeClr val="tx1"/>
          </a:solidFill>
          <a:latin typeface="+mn-lt"/>
          <a:ea typeface="+mn-ea"/>
          <a:cs typeface="+mn-cs"/>
        </a:defRPr>
      </a:lvl4pPr>
      <a:lvl5pPr marL="1890065" algn="l" defTabSz="945032" rtl="0" eaLnBrk="1" latinLnBrk="0" hangingPunct="1">
        <a:defRPr sz="1860" kern="1200">
          <a:solidFill>
            <a:schemeClr val="tx1"/>
          </a:solidFill>
          <a:latin typeface="+mn-lt"/>
          <a:ea typeface="+mn-ea"/>
          <a:cs typeface="+mn-cs"/>
        </a:defRPr>
      </a:lvl5pPr>
      <a:lvl6pPr marL="2362581" algn="l" defTabSz="945032" rtl="0" eaLnBrk="1" latinLnBrk="0" hangingPunct="1">
        <a:defRPr sz="1860" kern="1200">
          <a:solidFill>
            <a:schemeClr val="tx1"/>
          </a:solidFill>
          <a:latin typeface="+mn-lt"/>
          <a:ea typeface="+mn-ea"/>
          <a:cs typeface="+mn-cs"/>
        </a:defRPr>
      </a:lvl6pPr>
      <a:lvl7pPr marL="2835097" algn="l" defTabSz="945032" rtl="0" eaLnBrk="1" latinLnBrk="0" hangingPunct="1">
        <a:defRPr sz="1860" kern="1200">
          <a:solidFill>
            <a:schemeClr val="tx1"/>
          </a:solidFill>
          <a:latin typeface="+mn-lt"/>
          <a:ea typeface="+mn-ea"/>
          <a:cs typeface="+mn-cs"/>
        </a:defRPr>
      </a:lvl7pPr>
      <a:lvl8pPr marL="3307613" algn="l" defTabSz="945032" rtl="0" eaLnBrk="1" latinLnBrk="0" hangingPunct="1">
        <a:defRPr sz="1860" kern="1200">
          <a:solidFill>
            <a:schemeClr val="tx1"/>
          </a:solidFill>
          <a:latin typeface="+mn-lt"/>
          <a:ea typeface="+mn-ea"/>
          <a:cs typeface="+mn-cs"/>
        </a:defRPr>
      </a:lvl8pPr>
      <a:lvl9pPr marL="3780130" algn="l" defTabSz="945032" rtl="0" eaLnBrk="1" latinLnBrk="0" hangingPunct="1">
        <a:defRPr sz="18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58">
          <p15:clr>
            <a:srgbClr val="F26B43"/>
          </p15:clr>
        </p15:guide>
        <p15:guide id="2" pos="317">
          <p15:clr>
            <a:srgbClr val="F26B43"/>
          </p15:clr>
        </p15:guide>
        <p15:guide id="3" pos="7620">
          <p15:clr>
            <a:srgbClr val="F26B43"/>
          </p15:clr>
        </p15:guide>
        <p15:guide id="4" orient="horz" pos="4218">
          <p15:clr>
            <a:srgbClr val="F26B43"/>
          </p15:clr>
        </p15:guide>
        <p15:guide id="5" pos="1542">
          <p15:clr>
            <a:srgbClr val="F26B43"/>
          </p15:clr>
        </p15:guide>
        <p15:guide id="6" pos="2766">
          <p15:clr>
            <a:srgbClr val="F26B43"/>
          </p15:clr>
        </p15:guide>
        <p15:guide id="7" pos="3969">
          <p15:clr>
            <a:srgbClr val="F26B43"/>
          </p15:clr>
        </p15:guide>
        <p15:guide id="8" pos="5216">
          <p15:clr>
            <a:srgbClr val="F26B43"/>
          </p15:clr>
        </p15:guide>
        <p15:guide id="9" pos="644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3238" y="250824"/>
            <a:ext cx="11593512" cy="16656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3238" y="1916484"/>
            <a:ext cx="11593512" cy="45678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06B76A71-6385-1EF4-C483-62233D5540F4}"/>
              </a:ext>
            </a:extLst>
          </p:cNvPr>
          <p:cNvSpPr txBox="1"/>
          <p:nvPr userDrawn="1"/>
        </p:nvSpPr>
        <p:spPr>
          <a:xfrm>
            <a:off x="503237" y="6814591"/>
            <a:ext cx="5832475" cy="2462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ClubVET Le Shop mois 2024 – Nom du document</a:t>
            </a:r>
          </a:p>
        </p:txBody>
      </p:sp>
    </p:spTree>
    <p:extLst>
      <p:ext uri="{BB962C8B-B14F-4D97-AF65-F5344CB8AC3E}">
        <p14:creationId xmlns:p14="http://schemas.microsoft.com/office/powerpoint/2010/main" val="1321642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  <p:sldLayoutId id="2147483710" r:id="rId13"/>
  </p:sldLayoutIdLst>
  <p:hf hdr="0" ftr="0" dt="0"/>
  <p:txStyles>
    <p:titleStyle>
      <a:lvl1pPr algn="l" defTabSz="945032" rtl="0" eaLnBrk="1" latinLnBrk="0" hangingPunct="1">
        <a:lnSpc>
          <a:spcPct val="90000"/>
        </a:lnSpc>
        <a:spcBef>
          <a:spcPct val="0"/>
        </a:spcBef>
        <a:buNone/>
        <a:defRPr sz="45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0" indent="0" algn="l" defTabSz="945032" rtl="0" eaLnBrk="1" latinLnBrk="0" hangingPunct="1">
        <a:lnSpc>
          <a:spcPct val="90000"/>
        </a:lnSpc>
        <a:spcBef>
          <a:spcPts val="1034"/>
        </a:spcBef>
        <a:buFont typeface="Arial" panose="020B0604020202020204" pitchFamily="34" charset="0"/>
        <a:buNone/>
        <a:defRPr sz="24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234950" indent="-234950" algn="l" defTabSz="945032" rtl="0" eaLnBrk="1" latinLnBrk="0" hangingPunct="1">
        <a:lnSpc>
          <a:spcPct val="90000"/>
        </a:lnSpc>
        <a:spcBef>
          <a:spcPts val="517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19138" indent="-234950" algn="l" defTabSz="945032" rtl="0" eaLnBrk="1" latinLnBrk="0" hangingPunct="1">
        <a:lnSpc>
          <a:spcPct val="90000"/>
        </a:lnSpc>
        <a:spcBef>
          <a:spcPts val="517"/>
        </a:spcBef>
        <a:buFont typeface="Wingdings" panose="05000000000000000000" pitchFamily="2" charset="2"/>
        <a:buChar char="Ø"/>
        <a:tabLst>
          <a:tab pos="719138" algn="l"/>
        </a:tabLst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258888" indent="-234950" algn="l" defTabSz="945032" rtl="0" eaLnBrk="1" latinLnBrk="0" hangingPunct="1">
        <a:lnSpc>
          <a:spcPct val="90000"/>
        </a:lnSpc>
        <a:spcBef>
          <a:spcPts val="517"/>
        </a:spcBef>
        <a:buFont typeface="Arial" panose="020B0604020202020204" pitchFamily="34" charset="0"/>
        <a:buChar char="•"/>
        <a:tabLst>
          <a:tab pos="1166813" algn="l"/>
        </a:tabLst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708150" indent="-234950" algn="l" defTabSz="945032" rtl="0" eaLnBrk="1" latinLnBrk="0" hangingPunct="1">
        <a:lnSpc>
          <a:spcPct val="90000"/>
        </a:lnSpc>
        <a:spcBef>
          <a:spcPts val="517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98839" indent="-236258" algn="l" defTabSz="945032" rtl="0" eaLnBrk="1" latinLnBrk="0" hangingPunct="1">
        <a:lnSpc>
          <a:spcPct val="90000"/>
        </a:lnSpc>
        <a:spcBef>
          <a:spcPts val="517"/>
        </a:spcBef>
        <a:buFont typeface="Arial" panose="020B0604020202020204" pitchFamily="34" charset="0"/>
        <a:buChar char="•"/>
        <a:defRPr sz="1860" kern="1200">
          <a:solidFill>
            <a:schemeClr val="tx1"/>
          </a:solidFill>
          <a:latin typeface="+mn-lt"/>
          <a:ea typeface="+mn-ea"/>
          <a:cs typeface="+mn-cs"/>
        </a:defRPr>
      </a:lvl6pPr>
      <a:lvl7pPr marL="3071355" indent="-236258" algn="l" defTabSz="945032" rtl="0" eaLnBrk="1" latinLnBrk="0" hangingPunct="1">
        <a:lnSpc>
          <a:spcPct val="90000"/>
        </a:lnSpc>
        <a:spcBef>
          <a:spcPts val="517"/>
        </a:spcBef>
        <a:buFont typeface="Arial" panose="020B0604020202020204" pitchFamily="34" charset="0"/>
        <a:buChar char="•"/>
        <a:defRPr sz="1860" kern="1200">
          <a:solidFill>
            <a:schemeClr val="tx1"/>
          </a:solidFill>
          <a:latin typeface="+mn-lt"/>
          <a:ea typeface="+mn-ea"/>
          <a:cs typeface="+mn-cs"/>
        </a:defRPr>
      </a:lvl7pPr>
      <a:lvl8pPr marL="3543872" indent="-236258" algn="l" defTabSz="945032" rtl="0" eaLnBrk="1" latinLnBrk="0" hangingPunct="1">
        <a:lnSpc>
          <a:spcPct val="90000"/>
        </a:lnSpc>
        <a:spcBef>
          <a:spcPts val="517"/>
        </a:spcBef>
        <a:buFont typeface="Arial" panose="020B0604020202020204" pitchFamily="34" charset="0"/>
        <a:buChar char="•"/>
        <a:defRPr sz="1860" kern="1200">
          <a:solidFill>
            <a:schemeClr val="tx1"/>
          </a:solidFill>
          <a:latin typeface="+mn-lt"/>
          <a:ea typeface="+mn-ea"/>
          <a:cs typeface="+mn-cs"/>
        </a:defRPr>
      </a:lvl8pPr>
      <a:lvl9pPr marL="4016388" indent="-236258" algn="l" defTabSz="945032" rtl="0" eaLnBrk="1" latinLnBrk="0" hangingPunct="1">
        <a:lnSpc>
          <a:spcPct val="90000"/>
        </a:lnSpc>
        <a:spcBef>
          <a:spcPts val="517"/>
        </a:spcBef>
        <a:buFont typeface="Arial" panose="020B0604020202020204" pitchFamily="34" charset="0"/>
        <a:buChar char="•"/>
        <a:defRPr sz="18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45032" rtl="0" eaLnBrk="1" latinLnBrk="0" hangingPunct="1">
        <a:defRPr sz="1860" kern="1200">
          <a:solidFill>
            <a:schemeClr val="tx1"/>
          </a:solidFill>
          <a:latin typeface="+mn-lt"/>
          <a:ea typeface="+mn-ea"/>
          <a:cs typeface="+mn-cs"/>
        </a:defRPr>
      </a:lvl1pPr>
      <a:lvl2pPr marL="472516" algn="l" defTabSz="945032" rtl="0" eaLnBrk="1" latinLnBrk="0" hangingPunct="1">
        <a:defRPr sz="1860" kern="1200">
          <a:solidFill>
            <a:schemeClr val="tx1"/>
          </a:solidFill>
          <a:latin typeface="+mn-lt"/>
          <a:ea typeface="+mn-ea"/>
          <a:cs typeface="+mn-cs"/>
        </a:defRPr>
      </a:lvl2pPr>
      <a:lvl3pPr marL="945032" algn="l" defTabSz="945032" rtl="0" eaLnBrk="1" latinLnBrk="0" hangingPunct="1">
        <a:defRPr sz="1860" kern="1200">
          <a:solidFill>
            <a:schemeClr val="tx1"/>
          </a:solidFill>
          <a:latin typeface="+mn-lt"/>
          <a:ea typeface="+mn-ea"/>
          <a:cs typeface="+mn-cs"/>
        </a:defRPr>
      </a:lvl3pPr>
      <a:lvl4pPr marL="1417549" algn="l" defTabSz="945032" rtl="0" eaLnBrk="1" latinLnBrk="0" hangingPunct="1">
        <a:defRPr sz="1860" kern="1200">
          <a:solidFill>
            <a:schemeClr val="tx1"/>
          </a:solidFill>
          <a:latin typeface="+mn-lt"/>
          <a:ea typeface="+mn-ea"/>
          <a:cs typeface="+mn-cs"/>
        </a:defRPr>
      </a:lvl4pPr>
      <a:lvl5pPr marL="1890065" algn="l" defTabSz="945032" rtl="0" eaLnBrk="1" latinLnBrk="0" hangingPunct="1">
        <a:defRPr sz="1860" kern="1200">
          <a:solidFill>
            <a:schemeClr val="tx1"/>
          </a:solidFill>
          <a:latin typeface="+mn-lt"/>
          <a:ea typeface="+mn-ea"/>
          <a:cs typeface="+mn-cs"/>
        </a:defRPr>
      </a:lvl5pPr>
      <a:lvl6pPr marL="2362581" algn="l" defTabSz="945032" rtl="0" eaLnBrk="1" latinLnBrk="0" hangingPunct="1">
        <a:defRPr sz="1860" kern="1200">
          <a:solidFill>
            <a:schemeClr val="tx1"/>
          </a:solidFill>
          <a:latin typeface="+mn-lt"/>
          <a:ea typeface="+mn-ea"/>
          <a:cs typeface="+mn-cs"/>
        </a:defRPr>
      </a:lvl6pPr>
      <a:lvl7pPr marL="2835097" algn="l" defTabSz="945032" rtl="0" eaLnBrk="1" latinLnBrk="0" hangingPunct="1">
        <a:defRPr sz="1860" kern="1200">
          <a:solidFill>
            <a:schemeClr val="tx1"/>
          </a:solidFill>
          <a:latin typeface="+mn-lt"/>
          <a:ea typeface="+mn-ea"/>
          <a:cs typeface="+mn-cs"/>
        </a:defRPr>
      </a:lvl7pPr>
      <a:lvl8pPr marL="3307613" algn="l" defTabSz="945032" rtl="0" eaLnBrk="1" latinLnBrk="0" hangingPunct="1">
        <a:defRPr sz="1860" kern="1200">
          <a:solidFill>
            <a:schemeClr val="tx1"/>
          </a:solidFill>
          <a:latin typeface="+mn-lt"/>
          <a:ea typeface="+mn-ea"/>
          <a:cs typeface="+mn-cs"/>
        </a:defRPr>
      </a:lvl8pPr>
      <a:lvl9pPr marL="3780130" algn="l" defTabSz="945032" rtl="0" eaLnBrk="1" latinLnBrk="0" hangingPunct="1">
        <a:defRPr sz="18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58">
          <p15:clr>
            <a:srgbClr val="F26B43"/>
          </p15:clr>
        </p15:guide>
        <p15:guide id="2" pos="317">
          <p15:clr>
            <a:srgbClr val="F26B43"/>
          </p15:clr>
        </p15:guide>
        <p15:guide id="3" pos="7620">
          <p15:clr>
            <a:srgbClr val="F26B43"/>
          </p15:clr>
        </p15:guide>
        <p15:guide id="4" orient="horz" pos="4218">
          <p15:clr>
            <a:srgbClr val="F26B43"/>
          </p15:clr>
        </p15:guide>
        <p15:guide id="5" pos="1542">
          <p15:clr>
            <a:srgbClr val="F26B43"/>
          </p15:clr>
        </p15:guide>
        <p15:guide id="6" pos="2766">
          <p15:clr>
            <a:srgbClr val="F26B43"/>
          </p15:clr>
        </p15:guide>
        <p15:guide id="7" pos="3969">
          <p15:clr>
            <a:srgbClr val="F26B43"/>
          </p15:clr>
        </p15:guide>
        <p15:guide id="8" pos="5216">
          <p15:clr>
            <a:srgbClr val="F26B43"/>
          </p15:clr>
        </p15:guide>
        <p15:guide id="9" pos="644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3238" y="250824"/>
            <a:ext cx="11593512" cy="16656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3238" y="1916484"/>
            <a:ext cx="11593512" cy="45678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06B76A71-6385-1EF4-C483-62233D5540F4}"/>
              </a:ext>
            </a:extLst>
          </p:cNvPr>
          <p:cNvSpPr txBox="1"/>
          <p:nvPr userDrawn="1"/>
        </p:nvSpPr>
        <p:spPr>
          <a:xfrm>
            <a:off x="503237" y="6814591"/>
            <a:ext cx="5832475" cy="2462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ClubVET Le Web mois 2024 – Nom du document</a:t>
            </a:r>
          </a:p>
        </p:txBody>
      </p:sp>
    </p:spTree>
    <p:extLst>
      <p:ext uri="{BB962C8B-B14F-4D97-AF65-F5344CB8AC3E}">
        <p14:creationId xmlns:p14="http://schemas.microsoft.com/office/powerpoint/2010/main" val="16744987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  <p:sldLayoutId id="2147483723" r:id="rId12"/>
    <p:sldLayoutId id="2147483724" r:id="rId13"/>
  </p:sldLayoutIdLst>
  <p:hf hdr="0" ftr="0" dt="0"/>
  <p:txStyles>
    <p:titleStyle>
      <a:lvl1pPr algn="l" defTabSz="945032" rtl="0" eaLnBrk="1" latinLnBrk="0" hangingPunct="1">
        <a:lnSpc>
          <a:spcPct val="90000"/>
        </a:lnSpc>
        <a:spcBef>
          <a:spcPct val="0"/>
        </a:spcBef>
        <a:buNone/>
        <a:defRPr sz="45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0" indent="0" algn="l" defTabSz="945032" rtl="0" eaLnBrk="1" latinLnBrk="0" hangingPunct="1">
        <a:lnSpc>
          <a:spcPct val="90000"/>
        </a:lnSpc>
        <a:spcBef>
          <a:spcPts val="1034"/>
        </a:spcBef>
        <a:buFont typeface="Arial" panose="020B0604020202020204" pitchFamily="34" charset="0"/>
        <a:buNone/>
        <a:defRPr sz="24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234950" indent="-234950" algn="l" defTabSz="945032" rtl="0" eaLnBrk="1" latinLnBrk="0" hangingPunct="1">
        <a:lnSpc>
          <a:spcPct val="90000"/>
        </a:lnSpc>
        <a:spcBef>
          <a:spcPts val="517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19138" indent="-234950" algn="l" defTabSz="945032" rtl="0" eaLnBrk="1" latinLnBrk="0" hangingPunct="1">
        <a:lnSpc>
          <a:spcPct val="90000"/>
        </a:lnSpc>
        <a:spcBef>
          <a:spcPts val="517"/>
        </a:spcBef>
        <a:buFont typeface="Wingdings" panose="05000000000000000000" pitchFamily="2" charset="2"/>
        <a:buChar char="Ø"/>
        <a:tabLst>
          <a:tab pos="719138" algn="l"/>
        </a:tabLst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258888" indent="-234950" algn="l" defTabSz="945032" rtl="0" eaLnBrk="1" latinLnBrk="0" hangingPunct="1">
        <a:lnSpc>
          <a:spcPct val="90000"/>
        </a:lnSpc>
        <a:spcBef>
          <a:spcPts val="517"/>
        </a:spcBef>
        <a:buFont typeface="Arial" panose="020B0604020202020204" pitchFamily="34" charset="0"/>
        <a:buChar char="•"/>
        <a:tabLst>
          <a:tab pos="1166813" algn="l"/>
        </a:tabLst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708150" indent="-234950" algn="l" defTabSz="945032" rtl="0" eaLnBrk="1" latinLnBrk="0" hangingPunct="1">
        <a:lnSpc>
          <a:spcPct val="90000"/>
        </a:lnSpc>
        <a:spcBef>
          <a:spcPts val="517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98839" indent="-236258" algn="l" defTabSz="945032" rtl="0" eaLnBrk="1" latinLnBrk="0" hangingPunct="1">
        <a:lnSpc>
          <a:spcPct val="90000"/>
        </a:lnSpc>
        <a:spcBef>
          <a:spcPts val="517"/>
        </a:spcBef>
        <a:buFont typeface="Arial" panose="020B0604020202020204" pitchFamily="34" charset="0"/>
        <a:buChar char="•"/>
        <a:defRPr sz="1860" kern="1200">
          <a:solidFill>
            <a:schemeClr val="tx1"/>
          </a:solidFill>
          <a:latin typeface="+mn-lt"/>
          <a:ea typeface="+mn-ea"/>
          <a:cs typeface="+mn-cs"/>
        </a:defRPr>
      </a:lvl6pPr>
      <a:lvl7pPr marL="3071355" indent="-236258" algn="l" defTabSz="945032" rtl="0" eaLnBrk="1" latinLnBrk="0" hangingPunct="1">
        <a:lnSpc>
          <a:spcPct val="90000"/>
        </a:lnSpc>
        <a:spcBef>
          <a:spcPts val="517"/>
        </a:spcBef>
        <a:buFont typeface="Arial" panose="020B0604020202020204" pitchFamily="34" charset="0"/>
        <a:buChar char="•"/>
        <a:defRPr sz="1860" kern="1200">
          <a:solidFill>
            <a:schemeClr val="tx1"/>
          </a:solidFill>
          <a:latin typeface="+mn-lt"/>
          <a:ea typeface="+mn-ea"/>
          <a:cs typeface="+mn-cs"/>
        </a:defRPr>
      </a:lvl7pPr>
      <a:lvl8pPr marL="3543872" indent="-236258" algn="l" defTabSz="945032" rtl="0" eaLnBrk="1" latinLnBrk="0" hangingPunct="1">
        <a:lnSpc>
          <a:spcPct val="90000"/>
        </a:lnSpc>
        <a:spcBef>
          <a:spcPts val="517"/>
        </a:spcBef>
        <a:buFont typeface="Arial" panose="020B0604020202020204" pitchFamily="34" charset="0"/>
        <a:buChar char="•"/>
        <a:defRPr sz="1860" kern="1200">
          <a:solidFill>
            <a:schemeClr val="tx1"/>
          </a:solidFill>
          <a:latin typeface="+mn-lt"/>
          <a:ea typeface="+mn-ea"/>
          <a:cs typeface="+mn-cs"/>
        </a:defRPr>
      </a:lvl8pPr>
      <a:lvl9pPr marL="4016388" indent="-236258" algn="l" defTabSz="945032" rtl="0" eaLnBrk="1" latinLnBrk="0" hangingPunct="1">
        <a:lnSpc>
          <a:spcPct val="90000"/>
        </a:lnSpc>
        <a:spcBef>
          <a:spcPts val="517"/>
        </a:spcBef>
        <a:buFont typeface="Arial" panose="020B0604020202020204" pitchFamily="34" charset="0"/>
        <a:buChar char="•"/>
        <a:defRPr sz="18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45032" rtl="0" eaLnBrk="1" latinLnBrk="0" hangingPunct="1">
        <a:defRPr sz="1860" kern="1200">
          <a:solidFill>
            <a:schemeClr val="tx1"/>
          </a:solidFill>
          <a:latin typeface="+mn-lt"/>
          <a:ea typeface="+mn-ea"/>
          <a:cs typeface="+mn-cs"/>
        </a:defRPr>
      </a:lvl1pPr>
      <a:lvl2pPr marL="472516" algn="l" defTabSz="945032" rtl="0" eaLnBrk="1" latinLnBrk="0" hangingPunct="1">
        <a:defRPr sz="1860" kern="1200">
          <a:solidFill>
            <a:schemeClr val="tx1"/>
          </a:solidFill>
          <a:latin typeface="+mn-lt"/>
          <a:ea typeface="+mn-ea"/>
          <a:cs typeface="+mn-cs"/>
        </a:defRPr>
      </a:lvl2pPr>
      <a:lvl3pPr marL="945032" algn="l" defTabSz="945032" rtl="0" eaLnBrk="1" latinLnBrk="0" hangingPunct="1">
        <a:defRPr sz="1860" kern="1200">
          <a:solidFill>
            <a:schemeClr val="tx1"/>
          </a:solidFill>
          <a:latin typeface="+mn-lt"/>
          <a:ea typeface="+mn-ea"/>
          <a:cs typeface="+mn-cs"/>
        </a:defRPr>
      </a:lvl3pPr>
      <a:lvl4pPr marL="1417549" algn="l" defTabSz="945032" rtl="0" eaLnBrk="1" latinLnBrk="0" hangingPunct="1">
        <a:defRPr sz="1860" kern="1200">
          <a:solidFill>
            <a:schemeClr val="tx1"/>
          </a:solidFill>
          <a:latin typeface="+mn-lt"/>
          <a:ea typeface="+mn-ea"/>
          <a:cs typeface="+mn-cs"/>
        </a:defRPr>
      </a:lvl4pPr>
      <a:lvl5pPr marL="1890065" algn="l" defTabSz="945032" rtl="0" eaLnBrk="1" latinLnBrk="0" hangingPunct="1">
        <a:defRPr sz="1860" kern="1200">
          <a:solidFill>
            <a:schemeClr val="tx1"/>
          </a:solidFill>
          <a:latin typeface="+mn-lt"/>
          <a:ea typeface="+mn-ea"/>
          <a:cs typeface="+mn-cs"/>
        </a:defRPr>
      </a:lvl5pPr>
      <a:lvl6pPr marL="2362581" algn="l" defTabSz="945032" rtl="0" eaLnBrk="1" latinLnBrk="0" hangingPunct="1">
        <a:defRPr sz="1860" kern="1200">
          <a:solidFill>
            <a:schemeClr val="tx1"/>
          </a:solidFill>
          <a:latin typeface="+mn-lt"/>
          <a:ea typeface="+mn-ea"/>
          <a:cs typeface="+mn-cs"/>
        </a:defRPr>
      </a:lvl6pPr>
      <a:lvl7pPr marL="2835097" algn="l" defTabSz="945032" rtl="0" eaLnBrk="1" latinLnBrk="0" hangingPunct="1">
        <a:defRPr sz="1860" kern="1200">
          <a:solidFill>
            <a:schemeClr val="tx1"/>
          </a:solidFill>
          <a:latin typeface="+mn-lt"/>
          <a:ea typeface="+mn-ea"/>
          <a:cs typeface="+mn-cs"/>
        </a:defRPr>
      </a:lvl7pPr>
      <a:lvl8pPr marL="3307613" algn="l" defTabSz="945032" rtl="0" eaLnBrk="1" latinLnBrk="0" hangingPunct="1">
        <a:defRPr sz="1860" kern="1200">
          <a:solidFill>
            <a:schemeClr val="tx1"/>
          </a:solidFill>
          <a:latin typeface="+mn-lt"/>
          <a:ea typeface="+mn-ea"/>
          <a:cs typeface="+mn-cs"/>
        </a:defRPr>
      </a:lvl8pPr>
      <a:lvl9pPr marL="3780130" algn="l" defTabSz="945032" rtl="0" eaLnBrk="1" latinLnBrk="0" hangingPunct="1">
        <a:defRPr sz="18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58">
          <p15:clr>
            <a:srgbClr val="F26B43"/>
          </p15:clr>
        </p15:guide>
        <p15:guide id="2" pos="317">
          <p15:clr>
            <a:srgbClr val="F26B43"/>
          </p15:clr>
        </p15:guide>
        <p15:guide id="3" pos="7620">
          <p15:clr>
            <a:srgbClr val="F26B43"/>
          </p15:clr>
        </p15:guide>
        <p15:guide id="4" orient="horz" pos="4218">
          <p15:clr>
            <a:srgbClr val="F26B43"/>
          </p15:clr>
        </p15:guide>
        <p15:guide id="5" pos="1542">
          <p15:clr>
            <a:srgbClr val="F26B43"/>
          </p15:clr>
        </p15:guide>
        <p15:guide id="6" pos="2766">
          <p15:clr>
            <a:srgbClr val="F26B43"/>
          </p15:clr>
        </p15:guide>
        <p15:guide id="7" pos="3969">
          <p15:clr>
            <a:srgbClr val="F26B43"/>
          </p15:clr>
        </p15:guide>
        <p15:guide id="8" pos="5216">
          <p15:clr>
            <a:srgbClr val="F26B43"/>
          </p15:clr>
        </p15:guide>
        <p15:guide id="9" pos="6441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3238" y="250824"/>
            <a:ext cx="11593512" cy="16656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3238" y="1916484"/>
            <a:ext cx="11593512" cy="45678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06B76A71-6385-1EF4-C483-62233D5540F4}"/>
              </a:ext>
            </a:extLst>
          </p:cNvPr>
          <p:cNvSpPr txBox="1"/>
          <p:nvPr userDrawn="1"/>
        </p:nvSpPr>
        <p:spPr>
          <a:xfrm>
            <a:off x="503237" y="6814591"/>
            <a:ext cx="5832475" cy="2462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ClubVET Le RDV mois 2024 – Nom du document</a:t>
            </a:r>
          </a:p>
        </p:txBody>
      </p:sp>
    </p:spTree>
    <p:extLst>
      <p:ext uri="{BB962C8B-B14F-4D97-AF65-F5344CB8AC3E}">
        <p14:creationId xmlns:p14="http://schemas.microsoft.com/office/powerpoint/2010/main" val="32132746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  <p:sldLayoutId id="2147483737" r:id="rId12"/>
    <p:sldLayoutId id="2147483738" r:id="rId13"/>
  </p:sldLayoutIdLst>
  <p:hf hdr="0" ftr="0" dt="0"/>
  <p:txStyles>
    <p:titleStyle>
      <a:lvl1pPr algn="l" defTabSz="945032" rtl="0" eaLnBrk="1" latinLnBrk="0" hangingPunct="1">
        <a:lnSpc>
          <a:spcPct val="90000"/>
        </a:lnSpc>
        <a:spcBef>
          <a:spcPct val="0"/>
        </a:spcBef>
        <a:buNone/>
        <a:defRPr sz="45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0" indent="0" algn="l" defTabSz="945032" rtl="0" eaLnBrk="1" latinLnBrk="0" hangingPunct="1">
        <a:lnSpc>
          <a:spcPct val="90000"/>
        </a:lnSpc>
        <a:spcBef>
          <a:spcPts val="1034"/>
        </a:spcBef>
        <a:buFont typeface="Arial" panose="020B0604020202020204" pitchFamily="34" charset="0"/>
        <a:buNone/>
        <a:defRPr sz="24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234950" indent="-234950" algn="l" defTabSz="945032" rtl="0" eaLnBrk="1" latinLnBrk="0" hangingPunct="1">
        <a:lnSpc>
          <a:spcPct val="90000"/>
        </a:lnSpc>
        <a:spcBef>
          <a:spcPts val="517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19138" indent="-234950" algn="l" defTabSz="945032" rtl="0" eaLnBrk="1" latinLnBrk="0" hangingPunct="1">
        <a:lnSpc>
          <a:spcPct val="90000"/>
        </a:lnSpc>
        <a:spcBef>
          <a:spcPts val="517"/>
        </a:spcBef>
        <a:buFont typeface="Wingdings" panose="05000000000000000000" pitchFamily="2" charset="2"/>
        <a:buChar char="Ø"/>
        <a:tabLst>
          <a:tab pos="719138" algn="l"/>
        </a:tabLst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258888" indent="-234950" algn="l" defTabSz="945032" rtl="0" eaLnBrk="1" latinLnBrk="0" hangingPunct="1">
        <a:lnSpc>
          <a:spcPct val="90000"/>
        </a:lnSpc>
        <a:spcBef>
          <a:spcPts val="517"/>
        </a:spcBef>
        <a:buFont typeface="Arial" panose="020B0604020202020204" pitchFamily="34" charset="0"/>
        <a:buChar char="•"/>
        <a:tabLst>
          <a:tab pos="1166813" algn="l"/>
        </a:tabLst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708150" indent="-234950" algn="l" defTabSz="945032" rtl="0" eaLnBrk="1" latinLnBrk="0" hangingPunct="1">
        <a:lnSpc>
          <a:spcPct val="90000"/>
        </a:lnSpc>
        <a:spcBef>
          <a:spcPts val="517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98839" indent="-236258" algn="l" defTabSz="945032" rtl="0" eaLnBrk="1" latinLnBrk="0" hangingPunct="1">
        <a:lnSpc>
          <a:spcPct val="90000"/>
        </a:lnSpc>
        <a:spcBef>
          <a:spcPts val="517"/>
        </a:spcBef>
        <a:buFont typeface="Arial" panose="020B0604020202020204" pitchFamily="34" charset="0"/>
        <a:buChar char="•"/>
        <a:defRPr sz="1860" kern="1200">
          <a:solidFill>
            <a:schemeClr val="tx1"/>
          </a:solidFill>
          <a:latin typeface="+mn-lt"/>
          <a:ea typeface="+mn-ea"/>
          <a:cs typeface="+mn-cs"/>
        </a:defRPr>
      </a:lvl6pPr>
      <a:lvl7pPr marL="3071355" indent="-236258" algn="l" defTabSz="945032" rtl="0" eaLnBrk="1" latinLnBrk="0" hangingPunct="1">
        <a:lnSpc>
          <a:spcPct val="90000"/>
        </a:lnSpc>
        <a:spcBef>
          <a:spcPts val="517"/>
        </a:spcBef>
        <a:buFont typeface="Arial" panose="020B0604020202020204" pitchFamily="34" charset="0"/>
        <a:buChar char="•"/>
        <a:defRPr sz="1860" kern="1200">
          <a:solidFill>
            <a:schemeClr val="tx1"/>
          </a:solidFill>
          <a:latin typeface="+mn-lt"/>
          <a:ea typeface="+mn-ea"/>
          <a:cs typeface="+mn-cs"/>
        </a:defRPr>
      </a:lvl7pPr>
      <a:lvl8pPr marL="3543872" indent="-236258" algn="l" defTabSz="945032" rtl="0" eaLnBrk="1" latinLnBrk="0" hangingPunct="1">
        <a:lnSpc>
          <a:spcPct val="90000"/>
        </a:lnSpc>
        <a:spcBef>
          <a:spcPts val="517"/>
        </a:spcBef>
        <a:buFont typeface="Arial" panose="020B0604020202020204" pitchFamily="34" charset="0"/>
        <a:buChar char="•"/>
        <a:defRPr sz="1860" kern="1200">
          <a:solidFill>
            <a:schemeClr val="tx1"/>
          </a:solidFill>
          <a:latin typeface="+mn-lt"/>
          <a:ea typeface="+mn-ea"/>
          <a:cs typeface="+mn-cs"/>
        </a:defRPr>
      </a:lvl8pPr>
      <a:lvl9pPr marL="4016388" indent="-236258" algn="l" defTabSz="945032" rtl="0" eaLnBrk="1" latinLnBrk="0" hangingPunct="1">
        <a:lnSpc>
          <a:spcPct val="90000"/>
        </a:lnSpc>
        <a:spcBef>
          <a:spcPts val="517"/>
        </a:spcBef>
        <a:buFont typeface="Arial" panose="020B0604020202020204" pitchFamily="34" charset="0"/>
        <a:buChar char="•"/>
        <a:defRPr sz="18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45032" rtl="0" eaLnBrk="1" latinLnBrk="0" hangingPunct="1">
        <a:defRPr sz="1860" kern="1200">
          <a:solidFill>
            <a:schemeClr val="tx1"/>
          </a:solidFill>
          <a:latin typeface="+mn-lt"/>
          <a:ea typeface="+mn-ea"/>
          <a:cs typeface="+mn-cs"/>
        </a:defRPr>
      </a:lvl1pPr>
      <a:lvl2pPr marL="472516" algn="l" defTabSz="945032" rtl="0" eaLnBrk="1" latinLnBrk="0" hangingPunct="1">
        <a:defRPr sz="1860" kern="1200">
          <a:solidFill>
            <a:schemeClr val="tx1"/>
          </a:solidFill>
          <a:latin typeface="+mn-lt"/>
          <a:ea typeface="+mn-ea"/>
          <a:cs typeface="+mn-cs"/>
        </a:defRPr>
      </a:lvl2pPr>
      <a:lvl3pPr marL="945032" algn="l" defTabSz="945032" rtl="0" eaLnBrk="1" latinLnBrk="0" hangingPunct="1">
        <a:defRPr sz="1860" kern="1200">
          <a:solidFill>
            <a:schemeClr val="tx1"/>
          </a:solidFill>
          <a:latin typeface="+mn-lt"/>
          <a:ea typeface="+mn-ea"/>
          <a:cs typeface="+mn-cs"/>
        </a:defRPr>
      </a:lvl3pPr>
      <a:lvl4pPr marL="1417549" algn="l" defTabSz="945032" rtl="0" eaLnBrk="1" latinLnBrk="0" hangingPunct="1">
        <a:defRPr sz="1860" kern="1200">
          <a:solidFill>
            <a:schemeClr val="tx1"/>
          </a:solidFill>
          <a:latin typeface="+mn-lt"/>
          <a:ea typeface="+mn-ea"/>
          <a:cs typeface="+mn-cs"/>
        </a:defRPr>
      </a:lvl4pPr>
      <a:lvl5pPr marL="1890065" algn="l" defTabSz="945032" rtl="0" eaLnBrk="1" latinLnBrk="0" hangingPunct="1">
        <a:defRPr sz="1860" kern="1200">
          <a:solidFill>
            <a:schemeClr val="tx1"/>
          </a:solidFill>
          <a:latin typeface="+mn-lt"/>
          <a:ea typeface="+mn-ea"/>
          <a:cs typeface="+mn-cs"/>
        </a:defRPr>
      </a:lvl5pPr>
      <a:lvl6pPr marL="2362581" algn="l" defTabSz="945032" rtl="0" eaLnBrk="1" latinLnBrk="0" hangingPunct="1">
        <a:defRPr sz="1860" kern="1200">
          <a:solidFill>
            <a:schemeClr val="tx1"/>
          </a:solidFill>
          <a:latin typeface="+mn-lt"/>
          <a:ea typeface="+mn-ea"/>
          <a:cs typeface="+mn-cs"/>
        </a:defRPr>
      </a:lvl6pPr>
      <a:lvl7pPr marL="2835097" algn="l" defTabSz="945032" rtl="0" eaLnBrk="1" latinLnBrk="0" hangingPunct="1">
        <a:defRPr sz="1860" kern="1200">
          <a:solidFill>
            <a:schemeClr val="tx1"/>
          </a:solidFill>
          <a:latin typeface="+mn-lt"/>
          <a:ea typeface="+mn-ea"/>
          <a:cs typeface="+mn-cs"/>
        </a:defRPr>
      </a:lvl7pPr>
      <a:lvl8pPr marL="3307613" algn="l" defTabSz="945032" rtl="0" eaLnBrk="1" latinLnBrk="0" hangingPunct="1">
        <a:defRPr sz="1860" kern="1200">
          <a:solidFill>
            <a:schemeClr val="tx1"/>
          </a:solidFill>
          <a:latin typeface="+mn-lt"/>
          <a:ea typeface="+mn-ea"/>
          <a:cs typeface="+mn-cs"/>
        </a:defRPr>
      </a:lvl8pPr>
      <a:lvl9pPr marL="3780130" algn="l" defTabSz="945032" rtl="0" eaLnBrk="1" latinLnBrk="0" hangingPunct="1">
        <a:defRPr sz="18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58">
          <p15:clr>
            <a:srgbClr val="F26B43"/>
          </p15:clr>
        </p15:guide>
        <p15:guide id="2" pos="317">
          <p15:clr>
            <a:srgbClr val="F26B43"/>
          </p15:clr>
        </p15:guide>
        <p15:guide id="3" pos="7620">
          <p15:clr>
            <a:srgbClr val="F26B43"/>
          </p15:clr>
        </p15:guide>
        <p15:guide id="4" orient="horz" pos="4218">
          <p15:clr>
            <a:srgbClr val="F26B43"/>
          </p15:clr>
        </p15:guide>
        <p15:guide id="5" pos="1542">
          <p15:clr>
            <a:srgbClr val="F26B43"/>
          </p15:clr>
        </p15:guide>
        <p15:guide id="6" pos="2766">
          <p15:clr>
            <a:srgbClr val="F26B43"/>
          </p15:clr>
        </p15:guide>
        <p15:guide id="7" pos="3969">
          <p15:clr>
            <a:srgbClr val="F26B43"/>
          </p15:clr>
        </p15:guide>
        <p15:guide id="8" pos="5216">
          <p15:clr>
            <a:srgbClr val="F26B43"/>
          </p15:clr>
        </p15:guide>
        <p15:guide id="9" pos="644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8.svg"/><Relationship Id="rId18" Type="http://schemas.openxmlformats.org/officeDocument/2006/relationships/image" Target="../media/image53.png"/><Relationship Id="rId26" Type="http://schemas.openxmlformats.org/officeDocument/2006/relationships/image" Target="../media/image61.png"/><Relationship Id="rId39" Type="http://schemas.openxmlformats.org/officeDocument/2006/relationships/image" Target="../media/image74.svg"/><Relationship Id="rId21" Type="http://schemas.openxmlformats.org/officeDocument/2006/relationships/image" Target="../media/image56.svg"/><Relationship Id="rId34" Type="http://schemas.openxmlformats.org/officeDocument/2006/relationships/image" Target="../media/image69.png"/><Relationship Id="rId42" Type="http://schemas.openxmlformats.org/officeDocument/2006/relationships/image" Target="../media/image77.png"/><Relationship Id="rId47" Type="http://schemas.openxmlformats.org/officeDocument/2006/relationships/image" Target="../media/image82.svg"/><Relationship Id="rId50" Type="http://schemas.openxmlformats.org/officeDocument/2006/relationships/image" Target="../media/image85.png"/><Relationship Id="rId55" Type="http://schemas.openxmlformats.org/officeDocument/2006/relationships/image" Target="../media/image90.svg"/><Relationship Id="rId7" Type="http://schemas.openxmlformats.org/officeDocument/2006/relationships/image" Target="../media/image42.svg"/><Relationship Id="rId2" Type="http://schemas.openxmlformats.org/officeDocument/2006/relationships/image" Target="../media/image37.png"/><Relationship Id="rId16" Type="http://schemas.openxmlformats.org/officeDocument/2006/relationships/image" Target="../media/image51.png"/><Relationship Id="rId29" Type="http://schemas.openxmlformats.org/officeDocument/2006/relationships/image" Target="../media/image64.svg"/><Relationship Id="rId11" Type="http://schemas.openxmlformats.org/officeDocument/2006/relationships/image" Target="../media/image46.svg"/><Relationship Id="rId24" Type="http://schemas.openxmlformats.org/officeDocument/2006/relationships/image" Target="../media/image59.png"/><Relationship Id="rId32" Type="http://schemas.openxmlformats.org/officeDocument/2006/relationships/image" Target="../media/image67.png"/><Relationship Id="rId37" Type="http://schemas.openxmlformats.org/officeDocument/2006/relationships/image" Target="../media/image72.svg"/><Relationship Id="rId40" Type="http://schemas.openxmlformats.org/officeDocument/2006/relationships/image" Target="../media/image75.png"/><Relationship Id="rId45" Type="http://schemas.openxmlformats.org/officeDocument/2006/relationships/image" Target="../media/image80.svg"/><Relationship Id="rId53" Type="http://schemas.openxmlformats.org/officeDocument/2006/relationships/image" Target="../media/image88.svg"/><Relationship Id="rId58" Type="http://schemas.openxmlformats.org/officeDocument/2006/relationships/image" Target="../media/image93.png"/><Relationship Id="rId5" Type="http://schemas.openxmlformats.org/officeDocument/2006/relationships/image" Target="../media/image40.svg"/><Relationship Id="rId19" Type="http://schemas.openxmlformats.org/officeDocument/2006/relationships/image" Target="../media/image54.svg"/><Relationship Id="rId4" Type="http://schemas.openxmlformats.org/officeDocument/2006/relationships/image" Target="../media/image39.png"/><Relationship Id="rId9" Type="http://schemas.openxmlformats.org/officeDocument/2006/relationships/image" Target="../media/image44.svg"/><Relationship Id="rId14" Type="http://schemas.openxmlformats.org/officeDocument/2006/relationships/image" Target="../media/image49.png"/><Relationship Id="rId22" Type="http://schemas.openxmlformats.org/officeDocument/2006/relationships/image" Target="../media/image57.png"/><Relationship Id="rId27" Type="http://schemas.openxmlformats.org/officeDocument/2006/relationships/image" Target="../media/image62.svg"/><Relationship Id="rId30" Type="http://schemas.openxmlformats.org/officeDocument/2006/relationships/image" Target="../media/image65.png"/><Relationship Id="rId35" Type="http://schemas.openxmlformats.org/officeDocument/2006/relationships/image" Target="../media/image70.svg"/><Relationship Id="rId43" Type="http://schemas.openxmlformats.org/officeDocument/2006/relationships/image" Target="../media/image78.svg"/><Relationship Id="rId48" Type="http://schemas.openxmlformats.org/officeDocument/2006/relationships/image" Target="../media/image83.png"/><Relationship Id="rId56" Type="http://schemas.openxmlformats.org/officeDocument/2006/relationships/image" Target="../media/image91.png"/><Relationship Id="rId8" Type="http://schemas.openxmlformats.org/officeDocument/2006/relationships/image" Target="../media/image43.png"/><Relationship Id="rId51" Type="http://schemas.openxmlformats.org/officeDocument/2006/relationships/image" Target="../media/image86.svg"/><Relationship Id="rId3" Type="http://schemas.openxmlformats.org/officeDocument/2006/relationships/image" Target="../media/image38.svg"/><Relationship Id="rId12" Type="http://schemas.openxmlformats.org/officeDocument/2006/relationships/image" Target="../media/image47.png"/><Relationship Id="rId17" Type="http://schemas.openxmlformats.org/officeDocument/2006/relationships/image" Target="../media/image52.svg"/><Relationship Id="rId25" Type="http://schemas.openxmlformats.org/officeDocument/2006/relationships/image" Target="../media/image60.svg"/><Relationship Id="rId33" Type="http://schemas.openxmlformats.org/officeDocument/2006/relationships/image" Target="../media/image68.svg"/><Relationship Id="rId38" Type="http://schemas.openxmlformats.org/officeDocument/2006/relationships/image" Target="../media/image73.png"/><Relationship Id="rId46" Type="http://schemas.openxmlformats.org/officeDocument/2006/relationships/image" Target="../media/image81.png"/><Relationship Id="rId59" Type="http://schemas.openxmlformats.org/officeDocument/2006/relationships/image" Target="../media/image94.svg"/><Relationship Id="rId20" Type="http://schemas.openxmlformats.org/officeDocument/2006/relationships/image" Target="../media/image55.png"/><Relationship Id="rId41" Type="http://schemas.openxmlformats.org/officeDocument/2006/relationships/image" Target="../media/image76.svg"/><Relationship Id="rId54" Type="http://schemas.openxmlformats.org/officeDocument/2006/relationships/image" Target="../media/image8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1.png"/><Relationship Id="rId15" Type="http://schemas.openxmlformats.org/officeDocument/2006/relationships/image" Target="../media/image50.svg"/><Relationship Id="rId23" Type="http://schemas.openxmlformats.org/officeDocument/2006/relationships/image" Target="../media/image58.svg"/><Relationship Id="rId28" Type="http://schemas.openxmlformats.org/officeDocument/2006/relationships/image" Target="../media/image63.png"/><Relationship Id="rId36" Type="http://schemas.openxmlformats.org/officeDocument/2006/relationships/image" Target="../media/image71.png"/><Relationship Id="rId49" Type="http://schemas.openxmlformats.org/officeDocument/2006/relationships/image" Target="../media/image84.svg"/><Relationship Id="rId57" Type="http://schemas.openxmlformats.org/officeDocument/2006/relationships/image" Target="../media/image92.svg"/><Relationship Id="rId10" Type="http://schemas.openxmlformats.org/officeDocument/2006/relationships/image" Target="../media/image45.png"/><Relationship Id="rId31" Type="http://schemas.openxmlformats.org/officeDocument/2006/relationships/image" Target="../media/image66.svg"/><Relationship Id="rId44" Type="http://schemas.openxmlformats.org/officeDocument/2006/relationships/image" Target="../media/image79.png"/><Relationship Id="rId52" Type="http://schemas.openxmlformats.org/officeDocument/2006/relationships/image" Target="../media/image8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4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5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6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8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ous-titre 1">
            <a:extLst>
              <a:ext uri="{FF2B5EF4-FFF2-40B4-BE49-F238E27FC236}">
                <a16:creationId xmlns:a16="http://schemas.microsoft.com/office/drawing/2014/main" id="{A7552AFD-9B4B-FF34-B7E1-5754D1BC705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E3B6003-BAE6-7FB3-DB79-C94387B89C79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Titre 3">
            <a:extLst>
              <a:ext uri="{FF2B5EF4-FFF2-40B4-BE49-F238E27FC236}">
                <a16:creationId xmlns:a16="http://schemas.microsoft.com/office/drawing/2014/main" id="{3A5FE1BE-A998-4E87-13D6-0EC70F8214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3237" y="4413745"/>
            <a:ext cx="5797551" cy="1665659"/>
          </a:xfrm>
        </p:spPr>
        <p:txBody>
          <a:bodyPr>
            <a:normAutofit/>
          </a:bodyPr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178470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54FCD09-B2AF-8052-5AE1-F843185B2E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9220" y="250826"/>
            <a:ext cx="10708177" cy="899999"/>
          </a:xfrm>
        </p:spPr>
        <p:txBody>
          <a:bodyPr/>
          <a:lstStyle/>
          <a:p>
            <a:endParaRPr lang="fr-FR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1E8D5F90-A2C5-2ACE-3B06-03817786DD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725D8-FDD7-4DE8-A9A0-8030FFF487A6}" type="slidenum">
              <a:rPr lang="fr-FR" smtClean="0"/>
              <a:pPr/>
              <a:t>10</a:t>
            </a:fld>
            <a:endParaRPr lang="fr-FR"/>
          </a:p>
        </p:txBody>
      </p:sp>
      <p:sp>
        <p:nvSpPr>
          <p:cNvPr id="4" name="Espace réservé du graphique SmartArt 3">
            <a:extLst>
              <a:ext uri="{FF2B5EF4-FFF2-40B4-BE49-F238E27FC236}">
                <a16:creationId xmlns:a16="http://schemas.microsoft.com/office/drawing/2014/main" id="{ED1D115B-56AF-DB2A-BB4B-CBE13FE3000A}"/>
              </a:ext>
            </a:extLst>
          </p:cNvPr>
          <p:cNvSpPr>
            <a:spLocks noGrp="1"/>
          </p:cNvSpPr>
          <p:nvPr>
            <p:ph type="dgm" sz="quarter" idx="1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texte 4">
            <a:extLst>
              <a:ext uri="{FF2B5EF4-FFF2-40B4-BE49-F238E27FC236}">
                <a16:creationId xmlns:a16="http://schemas.microsoft.com/office/drawing/2014/main" id="{AE161619-E2B2-291F-50E0-074C69E78244}"/>
              </a:ext>
            </a:extLst>
          </p:cNvPr>
          <p:cNvSpPr txBox="1">
            <a:spLocks/>
          </p:cNvSpPr>
          <p:nvPr/>
        </p:nvSpPr>
        <p:spPr>
          <a:xfrm>
            <a:off x="502444" y="1406769"/>
            <a:ext cx="11594306" cy="15474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45032" rtl="0" eaLnBrk="1" latinLnBrk="0" hangingPunct="1">
              <a:lnSpc>
                <a:spcPct val="90000"/>
              </a:lnSpc>
              <a:spcBef>
                <a:spcPts val="1034"/>
              </a:spcBef>
              <a:buFont typeface="Arial" panose="020B0604020202020204" pitchFamily="34" charset="0"/>
              <a:buNone/>
              <a:defRPr sz="24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234950" indent="-234950" algn="l" defTabSz="945032" rtl="0" eaLnBrk="1" latinLnBrk="0" hangingPunct="1">
              <a:lnSpc>
                <a:spcPct val="90000"/>
              </a:lnSpc>
              <a:spcBef>
                <a:spcPts val="517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19138" indent="-234950" algn="l" defTabSz="945032" rtl="0" eaLnBrk="1" latinLnBrk="0" hangingPunct="1">
              <a:lnSpc>
                <a:spcPct val="90000"/>
              </a:lnSpc>
              <a:spcBef>
                <a:spcPts val="517"/>
              </a:spcBef>
              <a:buFont typeface="Wingdings" panose="05000000000000000000" pitchFamily="2" charset="2"/>
              <a:buChar char="Ø"/>
              <a:tabLst>
                <a:tab pos="719138" algn="l"/>
              </a:tabLst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58888" indent="-234950" algn="l" defTabSz="945032" rtl="0" eaLnBrk="1" latinLnBrk="0" hangingPunct="1">
              <a:lnSpc>
                <a:spcPct val="90000"/>
              </a:lnSpc>
              <a:spcBef>
                <a:spcPts val="517"/>
              </a:spcBef>
              <a:buFont typeface="Arial" panose="020B0604020202020204" pitchFamily="34" charset="0"/>
              <a:buChar char="•"/>
              <a:tabLst>
                <a:tab pos="1166813" algn="l"/>
              </a:tabLst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08150" indent="-234950" algn="l" defTabSz="945032" rtl="0" eaLnBrk="1" latinLnBrk="0" hangingPunct="1">
              <a:lnSpc>
                <a:spcPct val="90000"/>
              </a:lnSpc>
              <a:spcBef>
                <a:spcPts val="517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98839" indent="-236258" algn="l" defTabSz="945032" rtl="0" eaLnBrk="1" latinLnBrk="0" hangingPunct="1">
              <a:lnSpc>
                <a:spcPct val="90000"/>
              </a:lnSpc>
              <a:spcBef>
                <a:spcPts val="517"/>
              </a:spcBef>
              <a:buFont typeface="Arial" panose="020B0604020202020204" pitchFamily="34" charset="0"/>
              <a:buChar char="•"/>
              <a:defRPr sz="18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71355" indent="-236258" algn="l" defTabSz="945032" rtl="0" eaLnBrk="1" latinLnBrk="0" hangingPunct="1">
              <a:lnSpc>
                <a:spcPct val="90000"/>
              </a:lnSpc>
              <a:spcBef>
                <a:spcPts val="517"/>
              </a:spcBef>
              <a:buFont typeface="Arial" panose="020B0604020202020204" pitchFamily="34" charset="0"/>
              <a:buChar char="•"/>
              <a:defRPr sz="18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43872" indent="-236258" algn="l" defTabSz="945032" rtl="0" eaLnBrk="1" latinLnBrk="0" hangingPunct="1">
              <a:lnSpc>
                <a:spcPct val="90000"/>
              </a:lnSpc>
              <a:spcBef>
                <a:spcPts val="517"/>
              </a:spcBef>
              <a:buFont typeface="Arial" panose="020B0604020202020204" pitchFamily="34" charset="0"/>
              <a:buChar char="•"/>
              <a:defRPr sz="18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16388" indent="-236258" algn="l" defTabSz="945032" rtl="0" eaLnBrk="1" latinLnBrk="0" hangingPunct="1">
              <a:lnSpc>
                <a:spcPct val="90000"/>
              </a:lnSpc>
              <a:spcBef>
                <a:spcPts val="517"/>
              </a:spcBef>
              <a:buFont typeface="Arial" panose="020B0604020202020204" pitchFamily="34" charset="0"/>
              <a:buChar char="•"/>
              <a:defRPr sz="18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20512593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062880DA-2047-CC04-7D9A-9DE22E915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725D8-FDD7-4DE8-A9A0-8030FFF487A6}" type="slidenum">
              <a:rPr lang="fr-FR" smtClean="0"/>
              <a:pPr/>
              <a:t>11</a:t>
            </a:fld>
            <a:endParaRPr lang="fr-FR"/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AE714E3D-1407-D886-D651-2F4DB16C14D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9E3CB996-8BC3-EA72-9045-27ED1067F01B}"/>
              </a:ext>
            </a:extLst>
          </p:cNvPr>
          <p:cNvSpPr>
            <a:spLocks noGrp="1"/>
          </p:cNvSpPr>
          <p:nvPr>
            <p:ph type="body" idx="2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E502A415-B1CD-8098-ABAF-7DC6500F767A}"/>
              </a:ext>
            </a:extLst>
          </p:cNvPr>
          <p:cNvSpPr>
            <a:spLocks noGrp="1"/>
          </p:cNvSpPr>
          <p:nvPr>
            <p:ph type="body" idx="22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996289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6D6D86A-E406-409D-FFEE-851A66C82D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Ressources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D066A68-91A5-EB3B-5285-981DD7AAEC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725D8-FDD7-4DE8-A9A0-8030FFF487A6}" type="slidenum">
              <a:rPr lang="fr-FR" smtClean="0"/>
              <a:pPr/>
              <a:t>12</a:t>
            </a:fld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F82A4213-02EB-4223-9E08-EFA6262A8FEE}"/>
              </a:ext>
            </a:extLst>
          </p:cNvPr>
          <p:cNvSpPr txBox="1"/>
          <p:nvPr/>
        </p:nvSpPr>
        <p:spPr>
          <a:xfrm>
            <a:off x="503238" y="1407788"/>
            <a:ext cx="115935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0">
                <a:solidFill>
                  <a:schemeClr val="accent3"/>
                </a:solidFill>
              </a:rPr>
              <a:t>Pictogrammes et ressources à disposition, slide à supprimer</a:t>
            </a:r>
            <a:endParaRPr lang="fr-FR" sz="1600" b="0"/>
          </a:p>
        </p:txBody>
      </p:sp>
      <p:sp>
        <p:nvSpPr>
          <p:cNvPr id="7" name="Graphique 6">
            <a:extLst>
              <a:ext uri="{FF2B5EF4-FFF2-40B4-BE49-F238E27FC236}">
                <a16:creationId xmlns:a16="http://schemas.microsoft.com/office/drawing/2014/main" id="{19FFA8A5-BB42-AACA-4005-D5C728188A09}"/>
              </a:ext>
            </a:extLst>
          </p:cNvPr>
          <p:cNvSpPr/>
          <p:nvPr/>
        </p:nvSpPr>
        <p:spPr>
          <a:xfrm>
            <a:off x="503238" y="2275286"/>
            <a:ext cx="404999" cy="270033"/>
          </a:xfrm>
          <a:custGeom>
            <a:avLst/>
            <a:gdLst>
              <a:gd name="connsiteX0" fmla="*/ 277965 w 404999"/>
              <a:gd name="connsiteY0" fmla="*/ 135065 h 270033"/>
              <a:gd name="connsiteX1" fmla="*/ 286919 w 404999"/>
              <a:gd name="connsiteY1" fmla="*/ 156115 h 270033"/>
              <a:gd name="connsiteX2" fmla="*/ 257391 w 404999"/>
              <a:gd name="connsiteY2" fmla="*/ 185642 h 270033"/>
              <a:gd name="connsiteX3" fmla="*/ 227864 w 404999"/>
              <a:gd name="connsiteY3" fmla="*/ 156115 h 270033"/>
              <a:gd name="connsiteX4" fmla="*/ 228245 w 404999"/>
              <a:gd name="connsiteY4" fmla="*/ 151924 h 270033"/>
              <a:gd name="connsiteX5" fmla="*/ 176810 w 404999"/>
              <a:gd name="connsiteY5" fmla="*/ 151924 h 270033"/>
              <a:gd name="connsiteX6" fmla="*/ 177191 w 404999"/>
              <a:gd name="connsiteY6" fmla="*/ 156115 h 270033"/>
              <a:gd name="connsiteX7" fmla="*/ 147663 w 404999"/>
              <a:gd name="connsiteY7" fmla="*/ 185642 h 270033"/>
              <a:gd name="connsiteX8" fmla="*/ 118136 w 404999"/>
              <a:gd name="connsiteY8" fmla="*/ 156115 h 270033"/>
              <a:gd name="connsiteX9" fmla="*/ 127089 w 404999"/>
              <a:gd name="connsiteY9" fmla="*/ 135065 h 270033"/>
              <a:gd name="connsiteX10" fmla="*/ 118136 w 404999"/>
              <a:gd name="connsiteY10" fmla="*/ 114014 h 270033"/>
              <a:gd name="connsiteX11" fmla="*/ 147663 w 404999"/>
              <a:gd name="connsiteY11" fmla="*/ 84487 h 270033"/>
              <a:gd name="connsiteX12" fmla="*/ 177191 w 404999"/>
              <a:gd name="connsiteY12" fmla="*/ 114014 h 270033"/>
              <a:gd name="connsiteX13" fmla="*/ 176810 w 404999"/>
              <a:gd name="connsiteY13" fmla="*/ 118205 h 270033"/>
              <a:gd name="connsiteX14" fmla="*/ 228245 w 404999"/>
              <a:gd name="connsiteY14" fmla="*/ 118205 h 270033"/>
              <a:gd name="connsiteX15" fmla="*/ 227864 w 404999"/>
              <a:gd name="connsiteY15" fmla="*/ 114014 h 270033"/>
              <a:gd name="connsiteX16" fmla="*/ 257391 w 404999"/>
              <a:gd name="connsiteY16" fmla="*/ 84487 h 270033"/>
              <a:gd name="connsiteX17" fmla="*/ 286919 w 404999"/>
              <a:gd name="connsiteY17" fmla="*/ 114014 h 270033"/>
              <a:gd name="connsiteX18" fmla="*/ 277965 w 404999"/>
              <a:gd name="connsiteY18" fmla="*/ 135065 h 270033"/>
              <a:gd name="connsiteX19" fmla="*/ 389503 w 404999"/>
              <a:gd name="connsiteY19" fmla="*/ 243078 h 270033"/>
              <a:gd name="connsiteX20" fmla="*/ 333591 w 404999"/>
              <a:gd name="connsiteY20" fmla="*/ 270034 h 270033"/>
              <a:gd name="connsiteX21" fmla="*/ 71463 w 404999"/>
              <a:gd name="connsiteY21" fmla="*/ 270034 h 270033"/>
              <a:gd name="connsiteX22" fmla="*/ 15551 w 404999"/>
              <a:gd name="connsiteY22" fmla="*/ 243078 h 270033"/>
              <a:gd name="connsiteX23" fmla="*/ 1835 w 404999"/>
              <a:gd name="connsiteY23" fmla="*/ 182594 h 270033"/>
              <a:gd name="connsiteX24" fmla="*/ 27934 w 404999"/>
              <a:gd name="connsiteY24" fmla="*/ 69437 h 270033"/>
              <a:gd name="connsiteX25" fmla="*/ 115278 w 404999"/>
              <a:gd name="connsiteY25" fmla="*/ 0 h 270033"/>
              <a:gd name="connsiteX26" fmla="*/ 289776 w 404999"/>
              <a:gd name="connsiteY26" fmla="*/ 0 h 270033"/>
              <a:gd name="connsiteX27" fmla="*/ 377025 w 404999"/>
              <a:gd name="connsiteY27" fmla="*/ 69437 h 270033"/>
              <a:gd name="connsiteX28" fmla="*/ 403124 w 404999"/>
              <a:gd name="connsiteY28" fmla="*/ 182594 h 270033"/>
              <a:gd name="connsiteX29" fmla="*/ 389408 w 404999"/>
              <a:gd name="connsiteY29" fmla="*/ 243078 h 270033"/>
              <a:gd name="connsiteX30" fmla="*/ 389408 w 404999"/>
              <a:gd name="connsiteY30" fmla="*/ 243078 h 270033"/>
              <a:gd name="connsiteX31" fmla="*/ 370262 w 404999"/>
              <a:gd name="connsiteY31" fmla="*/ 190119 h 270033"/>
              <a:gd name="connsiteX32" fmla="*/ 344164 w 404999"/>
              <a:gd name="connsiteY32" fmla="*/ 76962 h 270033"/>
              <a:gd name="connsiteX33" fmla="*/ 289776 w 404999"/>
              <a:gd name="connsiteY33" fmla="*/ 33719 h 270033"/>
              <a:gd name="connsiteX34" fmla="*/ 115278 w 404999"/>
              <a:gd name="connsiteY34" fmla="*/ 33719 h 270033"/>
              <a:gd name="connsiteX35" fmla="*/ 60890 w 404999"/>
              <a:gd name="connsiteY35" fmla="*/ 76962 h 270033"/>
              <a:gd name="connsiteX36" fmla="*/ 34792 w 404999"/>
              <a:gd name="connsiteY36" fmla="*/ 190119 h 270033"/>
              <a:gd name="connsiteX37" fmla="*/ 42031 w 404999"/>
              <a:gd name="connsiteY37" fmla="*/ 222028 h 270033"/>
              <a:gd name="connsiteX38" fmla="*/ 71463 w 404999"/>
              <a:gd name="connsiteY38" fmla="*/ 236220 h 270033"/>
              <a:gd name="connsiteX39" fmla="*/ 333591 w 404999"/>
              <a:gd name="connsiteY39" fmla="*/ 236220 h 270033"/>
              <a:gd name="connsiteX40" fmla="*/ 363023 w 404999"/>
              <a:gd name="connsiteY40" fmla="*/ 222028 h 270033"/>
              <a:gd name="connsiteX41" fmla="*/ 370262 w 404999"/>
              <a:gd name="connsiteY41" fmla="*/ 190119 h 270033"/>
              <a:gd name="connsiteX42" fmla="*/ 370262 w 404999"/>
              <a:gd name="connsiteY42" fmla="*/ 190119 h 270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404999" h="270033">
                <a:moveTo>
                  <a:pt x="277965" y="135065"/>
                </a:moveTo>
                <a:cubicBezTo>
                  <a:pt x="283490" y="140399"/>
                  <a:pt x="286919" y="147923"/>
                  <a:pt x="286919" y="156115"/>
                </a:cubicBezTo>
                <a:cubicBezTo>
                  <a:pt x="286919" y="172403"/>
                  <a:pt x="273679" y="185642"/>
                  <a:pt x="257391" y="185642"/>
                </a:cubicBezTo>
                <a:cubicBezTo>
                  <a:pt x="241103" y="185642"/>
                  <a:pt x="227864" y="172403"/>
                  <a:pt x="227864" y="156115"/>
                </a:cubicBezTo>
                <a:cubicBezTo>
                  <a:pt x="227864" y="154686"/>
                  <a:pt x="228054" y="153257"/>
                  <a:pt x="228245" y="151924"/>
                </a:cubicBezTo>
                <a:lnTo>
                  <a:pt x="176810" y="151924"/>
                </a:lnTo>
                <a:cubicBezTo>
                  <a:pt x="177000" y="153353"/>
                  <a:pt x="177191" y="154686"/>
                  <a:pt x="177191" y="156115"/>
                </a:cubicBezTo>
                <a:cubicBezTo>
                  <a:pt x="177191" y="172403"/>
                  <a:pt x="163951" y="185642"/>
                  <a:pt x="147663" y="185642"/>
                </a:cubicBezTo>
                <a:cubicBezTo>
                  <a:pt x="131375" y="185642"/>
                  <a:pt x="118136" y="172403"/>
                  <a:pt x="118136" y="156115"/>
                </a:cubicBezTo>
                <a:cubicBezTo>
                  <a:pt x="118136" y="147828"/>
                  <a:pt x="121565" y="140399"/>
                  <a:pt x="127089" y="135065"/>
                </a:cubicBezTo>
                <a:cubicBezTo>
                  <a:pt x="121565" y="129731"/>
                  <a:pt x="118136" y="122206"/>
                  <a:pt x="118136" y="114014"/>
                </a:cubicBezTo>
                <a:cubicBezTo>
                  <a:pt x="118136" y="97727"/>
                  <a:pt x="131375" y="84487"/>
                  <a:pt x="147663" y="84487"/>
                </a:cubicBezTo>
                <a:cubicBezTo>
                  <a:pt x="163951" y="84487"/>
                  <a:pt x="177191" y="97727"/>
                  <a:pt x="177191" y="114014"/>
                </a:cubicBezTo>
                <a:cubicBezTo>
                  <a:pt x="177191" y="115443"/>
                  <a:pt x="177000" y="116872"/>
                  <a:pt x="176810" y="118205"/>
                </a:cubicBezTo>
                <a:lnTo>
                  <a:pt x="228245" y="118205"/>
                </a:lnTo>
                <a:cubicBezTo>
                  <a:pt x="228054" y="116777"/>
                  <a:pt x="227864" y="115443"/>
                  <a:pt x="227864" y="114014"/>
                </a:cubicBezTo>
                <a:cubicBezTo>
                  <a:pt x="227864" y="97727"/>
                  <a:pt x="241103" y="84487"/>
                  <a:pt x="257391" y="84487"/>
                </a:cubicBezTo>
                <a:cubicBezTo>
                  <a:pt x="273679" y="84487"/>
                  <a:pt x="286919" y="97727"/>
                  <a:pt x="286919" y="114014"/>
                </a:cubicBezTo>
                <a:cubicBezTo>
                  <a:pt x="286919" y="122301"/>
                  <a:pt x="283490" y="129731"/>
                  <a:pt x="277965" y="135065"/>
                </a:cubicBezTo>
                <a:close/>
                <a:moveTo>
                  <a:pt x="389503" y="243078"/>
                </a:moveTo>
                <a:cubicBezTo>
                  <a:pt x="375882" y="260223"/>
                  <a:pt x="355499" y="270034"/>
                  <a:pt x="333591" y="270034"/>
                </a:cubicBezTo>
                <a:lnTo>
                  <a:pt x="71463" y="270034"/>
                </a:lnTo>
                <a:cubicBezTo>
                  <a:pt x="49556" y="270034"/>
                  <a:pt x="29267" y="260223"/>
                  <a:pt x="15551" y="243078"/>
                </a:cubicBezTo>
                <a:cubicBezTo>
                  <a:pt x="1835" y="225933"/>
                  <a:pt x="-3022" y="203930"/>
                  <a:pt x="1835" y="182594"/>
                </a:cubicBezTo>
                <a:lnTo>
                  <a:pt x="27934" y="69437"/>
                </a:lnTo>
                <a:cubicBezTo>
                  <a:pt x="37459" y="28575"/>
                  <a:pt x="73273" y="0"/>
                  <a:pt x="115278" y="0"/>
                </a:cubicBezTo>
                <a:lnTo>
                  <a:pt x="289776" y="0"/>
                </a:lnTo>
                <a:cubicBezTo>
                  <a:pt x="331686" y="0"/>
                  <a:pt x="367595" y="28575"/>
                  <a:pt x="377025" y="69437"/>
                </a:cubicBezTo>
                <a:lnTo>
                  <a:pt x="403124" y="182594"/>
                </a:lnTo>
                <a:cubicBezTo>
                  <a:pt x="408077" y="203930"/>
                  <a:pt x="403124" y="225933"/>
                  <a:pt x="389408" y="243078"/>
                </a:cubicBezTo>
                <a:lnTo>
                  <a:pt x="389408" y="243078"/>
                </a:lnTo>
                <a:close/>
                <a:moveTo>
                  <a:pt x="370262" y="190119"/>
                </a:moveTo>
                <a:lnTo>
                  <a:pt x="344164" y="76962"/>
                </a:lnTo>
                <a:cubicBezTo>
                  <a:pt x="338258" y="51435"/>
                  <a:pt x="315970" y="33719"/>
                  <a:pt x="289776" y="33719"/>
                </a:cubicBezTo>
                <a:lnTo>
                  <a:pt x="115278" y="33719"/>
                </a:lnTo>
                <a:cubicBezTo>
                  <a:pt x="89180" y="33719"/>
                  <a:pt x="66796" y="51530"/>
                  <a:pt x="60890" y="76962"/>
                </a:cubicBezTo>
                <a:lnTo>
                  <a:pt x="34792" y="190119"/>
                </a:lnTo>
                <a:cubicBezTo>
                  <a:pt x="32220" y="201359"/>
                  <a:pt x="34792" y="212979"/>
                  <a:pt x="42031" y="222028"/>
                </a:cubicBezTo>
                <a:cubicBezTo>
                  <a:pt x="49270" y="231077"/>
                  <a:pt x="59938" y="236220"/>
                  <a:pt x="71463" y="236220"/>
                </a:cubicBezTo>
                <a:lnTo>
                  <a:pt x="333591" y="236220"/>
                </a:lnTo>
                <a:cubicBezTo>
                  <a:pt x="345116" y="236220"/>
                  <a:pt x="355880" y="231077"/>
                  <a:pt x="363023" y="222028"/>
                </a:cubicBezTo>
                <a:cubicBezTo>
                  <a:pt x="370167" y="212979"/>
                  <a:pt x="372834" y="201359"/>
                  <a:pt x="370262" y="190119"/>
                </a:cubicBezTo>
                <a:lnTo>
                  <a:pt x="370262" y="190119"/>
                </a:lnTo>
                <a:close/>
              </a:path>
            </a:pathLst>
          </a:custGeom>
          <a:solidFill>
            <a:srgbClr val="00538B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pic>
        <p:nvPicPr>
          <p:cNvPr id="8" name="Graphique 7">
            <a:extLst>
              <a:ext uri="{FF2B5EF4-FFF2-40B4-BE49-F238E27FC236}">
                <a16:creationId xmlns:a16="http://schemas.microsoft.com/office/drawing/2014/main" id="{84895DD5-C11B-0C57-8298-C5B97371A7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204492" y="2205515"/>
            <a:ext cx="409575" cy="409575"/>
          </a:xfrm>
          <a:prstGeom prst="rect">
            <a:avLst/>
          </a:prstGeom>
        </p:spPr>
      </p:pic>
      <p:pic>
        <p:nvPicPr>
          <p:cNvPr id="9" name="Graphique 8">
            <a:extLst>
              <a:ext uri="{FF2B5EF4-FFF2-40B4-BE49-F238E27FC236}">
                <a16:creationId xmlns:a16="http://schemas.microsoft.com/office/drawing/2014/main" id="{7FAC905C-69B2-D315-6D51-DB7DFFA766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910322" y="2205515"/>
            <a:ext cx="438150" cy="409575"/>
          </a:xfrm>
          <a:prstGeom prst="rect">
            <a:avLst/>
          </a:prstGeom>
        </p:spPr>
      </p:pic>
      <p:pic>
        <p:nvPicPr>
          <p:cNvPr id="10" name="Graphique 9">
            <a:extLst>
              <a:ext uri="{FF2B5EF4-FFF2-40B4-BE49-F238E27FC236}">
                <a16:creationId xmlns:a16="http://schemas.microsoft.com/office/drawing/2014/main" id="{287FC6A6-0B79-899C-E682-92E775295CB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644727" y="2205515"/>
            <a:ext cx="333375" cy="409575"/>
          </a:xfrm>
          <a:prstGeom prst="rect">
            <a:avLst/>
          </a:prstGeom>
        </p:spPr>
      </p:pic>
      <p:pic>
        <p:nvPicPr>
          <p:cNvPr id="11" name="Graphique 10">
            <a:extLst>
              <a:ext uri="{FF2B5EF4-FFF2-40B4-BE49-F238E27FC236}">
                <a16:creationId xmlns:a16="http://schemas.microsoft.com/office/drawing/2014/main" id="{A45328FC-04F8-205D-9F4B-C16D1334AC7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274357" y="2205515"/>
            <a:ext cx="409575" cy="409575"/>
          </a:xfrm>
          <a:prstGeom prst="rect">
            <a:avLst/>
          </a:prstGeom>
        </p:spPr>
      </p:pic>
      <p:pic>
        <p:nvPicPr>
          <p:cNvPr id="12" name="Graphique 11">
            <a:extLst>
              <a:ext uri="{FF2B5EF4-FFF2-40B4-BE49-F238E27FC236}">
                <a16:creationId xmlns:a16="http://schemas.microsoft.com/office/drawing/2014/main" id="{F66D1C16-21CB-5AAA-3724-A3B29129C0E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980187" y="2205515"/>
            <a:ext cx="409575" cy="409575"/>
          </a:xfrm>
          <a:prstGeom prst="rect">
            <a:avLst/>
          </a:prstGeom>
        </p:spPr>
      </p:pic>
      <p:pic>
        <p:nvPicPr>
          <p:cNvPr id="13" name="Graphique 12">
            <a:extLst>
              <a:ext uri="{FF2B5EF4-FFF2-40B4-BE49-F238E27FC236}">
                <a16:creationId xmlns:a16="http://schemas.microsoft.com/office/drawing/2014/main" id="{D8A812BE-AFF2-82B6-E4B3-FA622BD65F2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4686017" y="2205515"/>
            <a:ext cx="381000" cy="409575"/>
          </a:xfrm>
          <a:prstGeom prst="rect">
            <a:avLst/>
          </a:prstGeom>
        </p:spPr>
      </p:pic>
      <p:pic>
        <p:nvPicPr>
          <p:cNvPr id="14" name="Graphique 13">
            <a:extLst>
              <a:ext uri="{FF2B5EF4-FFF2-40B4-BE49-F238E27FC236}">
                <a16:creationId xmlns:a16="http://schemas.microsoft.com/office/drawing/2014/main" id="{C594C6B7-5C6E-4E53-0777-D61BA089F96C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5363272" y="2205515"/>
            <a:ext cx="409575" cy="409575"/>
          </a:xfrm>
          <a:prstGeom prst="rect">
            <a:avLst/>
          </a:prstGeom>
        </p:spPr>
      </p:pic>
      <p:pic>
        <p:nvPicPr>
          <p:cNvPr id="15" name="Graphique 14">
            <a:extLst>
              <a:ext uri="{FF2B5EF4-FFF2-40B4-BE49-F238E27FC236}">
                <a16:creationId xmlns:a16="http://schemas.microsoft.com/office/drawing/2014/main" id="{3263D36A-B725-D90C-4A4B-C09A6B8E8C2B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6069102" y="2205515"/>
            <a:ext cx="409575" cy="409575"/>
          </a:xfrm>
          <a:prstGeom prst="rect">
            <a:avLst/>
          </a:prstGeom>
        </p:spPr>
      </p:pic>
      <p:pic>
        <p:nvPicPr>
          <p:cNvPr id="16" name="Graphique 15">
            <a:extLst>
              <a:ext uri="{FF2B5EF4-FFF2-40B4-BE49-F238E27FC236}">
                <a16:creationId xmlns:a16="http://schemas.microsoft.com/office/drawing/2014/main" id="{6C8E354A-582E-02B0-C393-A90432B6F874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6774932" y="2205515"/>
            <a:ext cx="409575" cy="409575"/>
          </a:xfrm>
          <a:prstGeom prst="rect">
            <a:avLst/>
          </a:prstGeom>
        </p:spPr>
      </p:pic>
      <p:pic>
        <p:nvPicPr>
          <p:cNvPr id="17" name="Graphique 16">
            <a:extLst>
              <a:ext uri="{FF2B5EF4-FFF2-40B4-BE49-F238E27FC236}">
                <a16:creationId xmlns:a16="http://schemas.microsoft.com/office/drawing/2014/main" id="{D794D64B-6EEB-474B-0703-6523A9797805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7480763" y="2205515"/>
            <a:ext cx="409575" cy="409575"/>
          </a:xfrm>
          <a:prstGeom prst="rect">
            <a:avLst/>
          </a:prstGeom>
        </p:spPr>
      </p:pic>
      <p:pic>
        <p:nvPicPr>
          <p:cNvPr id="18" name="Graphique 17">
            <a:extLst>
              <a:ext uri="{FF2B5EF4-FFF2-40B4-BE49-F238E27FC236}">
                <a16:creationId xmlns:a16="http://schemas.microsoft.com/office/drawing/2014/main" id="{EB31F48A-2123-56D6-E6E7-84AEDD84FFAA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8186594" y="2205515"/>
            <a:ext cx="409575" cy="409575"/>
          </a:xfrm>
          <a:prstGeom prst="rect">
            <a:avLst/>
          </a:prstGeom>
        </p:spPr>
      </p:pic>
      <p:pic>
        <p:nvPicPr>
          <p:cNvPr id="19" name="Graphique 18">
            <a:extLst>
              <a:ext uri="{FF2B5EF4-FFF2-40B4-BE49-F238E27FC236}">
                <a16:creationId xmlns:a16="http://schemas.microsoft.com/office/drawing/2014/main" id="{87FD6D54-4B53-CF15-FF7A-D412BB408BE1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8892425" y="2205515"/>
            <a:ext cx="409575" cy="409575"/>
          </a:xfrm>
          <a:prstGeom prst="rect">
            <a:avLst/>
          </a:prstGeom>
        </p:spPr>
      </p:pic>
      <p:pic>
        <p:nvPicPr>
          <p:cNvPr id="20" name="Graphique 19">
            <a:extLst>
              <a:ext uri="{FF2B5EF4-FFF2-40B4-BE49-F238E27FC236}">
                <a16:creationId xmlns:a16="http://schemas.microsoft.com/office/drawing/2014/main" id="{8BAD977F-8F23-03EA-E14C-B262D771DDAF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9598256" y="2205515"/>
            <a:ext cx="409575" cy="409575"/>
          </a:xfrm>
          <a:prstGeom prst="rect">
            <a:avLst/>
          </a:prstGeom>
        </p:spPr>
      </p:pic>
      <p:pic>
        <p:nvPicPr>
          <p:cNvPr id="21" name="Graphique 20">
            <a:extLst>
              <a:ext uri="{FF2B5EF4-FFF2-40B4-BE49-F238E27FC236}">
                <a16:creationId xmlns:a16="http://schemas.microsoft.com/office/drawing/2014/main" id="{42F1411A-AFF6-F548-60CC-CCBC5B220CD9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10304087" y="2205515"/>
            <a:ext cx="381000" cy="409575"/>
          </a:xfrm>
          <a:prstGeom prst="rect">
            <a:avLst/>
          </a:prstGeom>
        </p:spPr>
      </p:pic>
      <p:pic>
        <p:nvPicPr>
          <p:cNvPr id="22" name="Graphique 21">
            <a:extLst>
              <a:ext uri="{FF2B5EF4-FFF2-40B4-BE49-F238E27FC236}">
                <a16:creationId xmlns:a16="http://schemas.microsoft.com/office/drawing/2014/main" id="{93446D02-FA69-97CA-875F-973AB0717B37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10981343" y="2205515"/>
            <a:ext cx="409575" cy="409575"/>
          </a:xfrm>
          <a:prstGeom prst="rect">
            <a:avLst/>
          </a:prstGeom>
        </p:spPr>
      </p:pic>
      <p:pic>
        <p:nvPicPr>
          <p:cNvPr id="23" name="Graphique 22">
            <a:extLst>
              <a:ext uri="{FF2B5EF4-FFF2-40B4-BE49-F238E27FC236}">
                <a16:creationId xmlns:a16="http://schemas.microsoft.com/office/drawing/2014/main" id="{3A854194-3AEC-3577-464F-6B3CF962C2A5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11687175" y="2205515"/>
            <a:ext cx="409575" cy="409575"/>
          </a:xfrm>
          <a:prstGeom prst="rect">
            <a:avLst/>
          </a:prstGeom>
        </p:spPr>
      </p:pic>
      <p:pic>
        <p:nvPicPr>
          <p:cNvPr id="24" name="Graphique 23">
            <a:extLst>
              <a:ext uri="{FF2B5EF4-FFF2-40B4-BE49-F238E27FC236}">
                <a16:creationId xmlns:a16="http://schemas.microsoft.com/office/drawing/2014/main" id="{293FB9BE-A007-C4FC-AE8B-18542BCB73B0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503238" y="2820246"/>
            <a:ext cx="409575" cy="409575"/>
          </a:xfrm>
          <a:prstGeom prst="rect">
            <a:avLst/>
          </a:prstGeom>
        </p:spPr>
      </p:pic>
      <p:pic>
        <p:nvPicPr>
          <p:cNvPr id="25" name="Graphique 24">
            <a:extLst>
              <a:ext uri="{FF2B5EF4-FFF2-40B4-BE49-F238E27FC236}">
                <a16:creationId xmlns:a16="http://schemas.microsoft.com/office/drawing/2014/main" id="{53080932-32F1-CF52-80AA-4AB096BBB1EB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1204492" y="2844256"/>
            <a:ext cx="409575" cy="409575"/>
          </a:xfrm>
          <a:prstGeom prst="rect">
            <a:avLst/>
          </a:prstGeom>
        </p:spPr>
      </p:pic>
      <p:pic>
        <p:nvPicPr>
          <p:cNvPr id="26" name="Graphique 25">
            <a:extLst>
              <a:ext uri="{FF2B5EF4-FFF2-40B4-BE49-F238E27FC236}">
                <a16:creationId xmlns:a16="http://schemas.microsoft.com/office/drawing/2014/main" id="{A47F7A0F-D05C-C0AF-496A-28A4190021BF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1924609" y="2844255"/>
            <a:ext cx="409575" cy="409575"/>
          </a:xfrm>
          <a:prstGeom prst="rect">
            <a:avLst/>
          </a:prstGeom>
        </p:spPr>
      </p:pic>
      <p:pic>
        <p:nvPicPr>
          <p:cNvPr id="27" name="Graphique 26">
            <a:extLst>
              <a:ext uri="{FF2B5EF4-FFF2-40B4-BE49-F238E27FC236}">
                <a16:creationId xmlns:a16="http://schemas.microsoft.com/office/drawing/2014/main" id="{BF96A914-99B8-4CDE-76DD-91647CE0BB3F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2601249" y="2844254"/>
            <a:ext cx="409575" cy="409575"/>
          </a:xfrm>
          <a:prstGeom prst="rect">
            <a:avLst/>
          </a:prstGeom>
        </p:spPr>
      </p:pic>
      <p:pic>
        <p:nvPicPr>
          <p:cNvPr id="28" name="Graphique 27">
            <a:extLst>
              <a:ext uri="{FF2B5EF4-FFF2-40B4-BE49-F238E27FC236}">
                <a16:creationId xmlns:a16="http://schemas.microsoft.com/office/drawing/2014/main" id="{816F9CD8-8FA7-68FB-2B31-C4AA375B38A1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3274357" y="2925020"/>
            <a:ext cx="409575" cy="200025"/>
          </a:xfrm>
          <a:prstGeom prst="rect">
            <a:avLst/>
          </a:prstGeom>
        </p:spPr>
      </p:pic>
      <p:pic>
        <p:nvPicPr>
          <p:cNvPr id="4" name="Graphique 3">
            <a:extLst>
              <a:ext uri="{FF2B5EF4-FFF2-40B4-BE49-F238E27FC236}">
                <a16:creationId xmlns:a16="http://schemas.microsoft.com/office/drawing/2014/main" id="{E2C30A37-F612-D833-F071-78DBFC5AA4D0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4051624" y="2858345"/>
            <a:ext cx="266700" cy="266700"/>
          </a:xfrm>
          <a:prstGeom prst="rect">
            <a:avLst/>
          </a:prstGeom>
        </p:spPr>
      </p:pic>
      <p:pic>
        <p:nvPicPr>
          <p:cNvPr id="30" name="Graphique 29">
            <a:extLst>
              <a:ext uri="{FF2B5EF4-FFF2-40B4-BE49-F238E27FC236}">
                <a16:creationId xmlns:a16="http://schemas.microsoft.com/office/drawing/2014/main" id="{B599B8CE-B934-6189-961D-B80F3224E81F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4731997" y="2947688"/>
            <a:ext cx="266700" cy="47625"/>
          </a:xfrm>
          <a:prstGeom prst="rect">
            <a:avLst/>
          </a:prstGeom>
        </p:spPr>
      </p:pic>
      <p:pic>
        <p:nvPicPr>
          <p:cNvPr id="32" name="Graphique 31">
            <a:extLst>
              <a:ext uri="{FF2B5EF4-FFF2-40B4-BE49-F238E27FC236}">
                <a16:creationId xmlns:a16="http://schemas.microsoft.com/office/drawing/2014/main" id="{3E46E22B-43E5-43F6-C876-30A42F0B1044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6774932" y="2869475"/>
            <a:ext cx="409575" cy="409575"/>
          </a:xfrm>
          <a:prstGeom prst="rect">
            <a:avLst/>
          </a:prstGeom>
        </p:spPr>
      </p:pic>
      <p:pic>
        <p:nvPicPr>
          <p:cNvPr id="34" name="Graphique 33">
            <a:extLst>
              <a:ext uri="{FF2B5EF4-FFF2-40B4-BE49-F238E27FC236}">
                <a16:creationId xmlns:a16="http://schemas.microsoft.com/office/drawing/2014/main" id="{65824962-FF50-0FBA-B036-68ED3DC91629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96DAC541-7B7A-43D3-8B79-37D633B846F1}">
                <asvg:svgBlip xmlns:asvg="http://schemas.microsoft.com/office/drawing/2016/SVG/main" r:embed="rId51"/>
              </a:ext>
            </a:extLst>
          </a:blip>
          <a:stretch>
            <a:fillRect/>
          </a:stretch>
        </p:blipFill>
        <p:spPr>
          <a:xfrm>
            <a:off x="7471890" y="2866663"/>
            <a:ext cx="409575" cy="409575"/>
          </a:xfrm>
          <a:prstGeom prst="rect">
            <a:avLst/>
          </a:prstGeom>
        </p:spPr>
      </p:pic>
      <p:pic>
        <p:nvPicPr>
          <p:cNvPr id="36" name="Graphique 35">
            <a:extLst>
              <a:ext uri="{FF2B5EF4-FFF2-40B4-BE49-F238E27FC236}">
                <a16:creationId xmlns:a16="http://schemas.microsoft.com/office/drawing/2014/main" id="{A17D6923-F06F-2510-050E-0E556617C18C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96DAC541-7B7A-43D3-8B79-37D633B846F1}">
                <asvg:svgBlip xmlns:asvg="http://schemas.microsoft.com/office/drawing/2016/SVG/main" r:embed="rId53"/>
              </a:ext>
            </a:extLst>
          </a:blip>
          <a:stretch>
            <a:fillRect/>
          </a:stretch>
        </p:blipFill>
        <p:spPr>
          <a:xfrm>
            <a:off x="5363271" y="2858345"/>
            <a:ext cx="409575" cy="409575"/>
          </a:xfrm>
          <a:prstGeom prst="rect">
            <a:avLst/>
          </a:prstGeom>
        </p:spPr>
      </p:pic>
      <p:pic>
        <p:nvPicPr>
          <p:cNvPr id="38" name="Graphique 37">
            <a:extLst>
              <a:ext uri="{FF2B5EF4-FFF2-40B4-BE49-F238E27FC236}">
                <a16:creationId xmlns:a16="http://schemas.microsoft.com/office/drawing/2014/main" id="{2E50A13B-54F0-0FE9-CCFF-85D6F6C7BF3D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96DAC541-7B7A-43D3-8B79-37D633B846F1}">
                <asvg:svgBlip xmlns:asvg="http://schemas.microsoft.com/office/drawing/2016/SVG/main" r:embed="rId55"/>
              </a:ext>
            </a:extLst>
          </a:blip>
          <a:stretch>
            <a:fillRect/>
          </a:stretch>
        </p:blipFill>
        <p:spPr>
          <a:xfrm>
            <a:off x="6036379" y="2857822"/>
            <a:ext cx="409575" cy="409575"/>
          </a:xfrm>
          <a:prstGeom prst="rect">
            <a:avLst/>
          </a:prstGeom>
        </p:spPr>
      </p:pic>
      <p:pic>
        <p:nvPicPr>
          <p:cNvPr id="40" name="Graphique 39">
            <a:extLst>
              <a:ext uri="{FF2B5EF4-FFF2-40B4-BE49-F238E27FC236}">
                <a16:creationId xmlns:a16="http://schemas.microsoft.com/office/drawing/2014/main" id="{5C1CA6FC-504D-D060-488F-4F10C61C9BC7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96DAC541-7B7A-43D3-8B79-37D633B846F1}">
                <asvg:svgBlip xmlns:asvg="http://schemas.microsoft.com/office/drawing/2016/SVG/main" r:embed="rId57"/>
              </a:ext>
            </a:extLst>
          </a:blip>
          <a:stretch>
            <a:fillRect/>
          </a:stretch>
        </p:blipFill>
        <p:spPr>
          <a:xfrm>
            <a:off x="8220581" y="3025032"/>
            <a:ext cx="266700" cy="152400"/>
          </a:xfrm>
          <a:prstGeom prst="rect">
            <a:avLst/>
          </a:prstGeom>
        </p:spPr>
      </p:pic>
      <p:pic>
        <p:nvPicPr>
          <p:cNvPr id="42" name="Graphique 41">
            <a:extLst>
              <a:ext uri="{FF2B5EF4-FFF2-40B4-BE49-F238E27FC236}">
                <a16:creationId xmlns:a16="http://schemas.microsoft.com/office/drawing/2014/main" id="{F2F15C6B-D52F-68AE-7CA9-B79551BD5778}"/>
              </a:ext>
            </a:extLst>
          </p:cNvPr>
          <p:cNvPicPr>
            <a:picLocks noChangeAspect="1"/>
          </p:cNvPicPr>
          <p:nvPr/>
        </p:nvPicPr>
        <p:blipFill>
          <a:blip r:embed="rId58">
            <a:extLst>
              <a:ext uri="{96DAC541-7B7A-43D3-8B79-37D633B846F1}">
                <asvg:svgBlip xmlns:asvg="http://schemas.microsoft.com/office/drawing/2016/SVG/main" r:embed="rId59"/>
              </a:ext>
            </a:extLst>
          </a:blip>
          <a:stretch>
            <a:fillRect/>
          </a:stretch>
        </p:blipFill>
        <p:spPr>
          <a:xfrm>
            <a:off x="8987674" y="2966566"/>
            <a:ext cx="219075" cy="21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06988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6195D625-701F-C9B5-99ED-7D08BE3E18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725D8-FDD7-4DE8-A9A0-8030FFF487A6}" type="slidenum">
              <a:rPr lang="fr-FR" smtClean="0"/>
              <a:pPr/>
              <a:t>13</a:t>
            </a:fld>
            <a:endParaRPr lang="fr-FR"/>
          </a:p>
        </p:txBody>
      </p:sp>
      <p:sp>
        <p:nvSpPr>
          <p:cNvPr id="4" name="Espace réservé du texte 4">
            <a:extLst>
              <a:ext uri="{FF2B5EF4-FFF2-40B4-BE49-F238E27FC236}">
                <a16:creationId xmlns:a16="http://schemas.microsoft.com/office/drawing/2014/main" id="{5305EB31-38B1-3299-1517-F9A61B7D2B9C}"/>
              </a:ext>
            </a:extLst>
          </p:cNvPr>
          <p:cNvSpPr txBox="1">
            <a:spLocks/>
          </p:cNvSpPr>
          <p:nvPr/>
        </p:nvSpPr>
        <p:spPr>
          <a:xfrm>
            <a:off x="6300788" y="3173592"/>
            <a:ext cx="5797550" cy="20193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45032" rtl="0" eaLnBrk="1" latinLnBrk="0" hangingPunct="1">
              <a:lnSpc>
                <a:spcPct val="90000"/>
              </a:lnSpc>
              <a:spcBef>
                <a:spcPts val="1034"/>
              </a:spcBef>
              <a:buFont typeface="Arial" panose="020B0604020202020204" pitchFamily="34" charset="0"/>
              <a:buNone/>
              <a:defRPr sz="24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234950" indent="-234950" algn="l" defTabSz="945032" rtl="0" eaLnBrk="1" latinLnBrk="0" hangingPunct="1">
              <a:lnSpc>
                <a:spcPct val="90000"/>
              </a:lnSpc>
              <a:spcBef>
                <a:spcPts val="517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19138" indent="-234950" algn="l" defTabSz="945032" rtl="0" eaLnBrk="1" latinLnBrk="0" hangingPunct="1">
              <a:lnSpc>
                <a:spcPct val="90000"/>
              </a:lnSpc>
              <a:spcBef>
                <a:spcPts val="517"/>
              </a:spcBef>
              <a:buFont typeface="Wingdings" panose="05000000000000000000" pitchFamily="2" charset="2"/>
              <a:buChar char="Ø"/>
              <a:tabLst>
                <a:tab pos="719138" algn="l"/>
              </a:tabLst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58888" indent="-234950" algn="l" defTabSz="945032" rtl="0" eaLnBrk="1" latinLnBrk="0" hangingPunct="1">
              <a:lnSpc>
                <a:spcPct val="90000"/>
              </a:lnSpc>
              <a:spcBef>
                <a:spcPts val="517"/>
              </a:spcBef>
              <a:buFont typeface="Arial" panose="020B0604020202020204" pitchFamily="34" charset="0"/>
              <a:buChar char="•"/>
              <a:tabLst>
                <a:tab pos="1166813" algn="l"/>
              </a:tabLst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08150" indent="-234950" algn="l" defTabSz="945032" rtl="0" eaLnBrk="1" latinLnBrk="0" hangingPunct="1">
              <a:lnSpc>
                <a:spcPct val="90000"/>
              </a:lnSpc>
              <a:spcBef>
                <a:spcPts val="517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98839" indent="-236258" algn="l" defTabSz="945032" rtl="0" eaLnBrk="1" latinLnBrk="0" hangingPunct="1">
              <a:lnSpc>
                <a:spcPct val="90000"/>
              </a:lnSpc>
              <a:spcBef>
                <a:spcPts val="517"/>
              </a:spcBef>
              <a:buFont typeface="Arial" panose="020B0604020202020204" pitchFamily="34" charset="0"/>
              <a:buChar char="•"/>
              <a:defRPr sz="18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71355" indent="-236258" algn="l" defTabSz="945032" rtl="0" eaLnBrk="1" latinLnBrk="0" hangingPunct="1">
              <a:lnSpc>
                <a:spcPct val="90000"/>
              </a:lnSpc>
              <a:spcBef>
                <a:spcPts val="517"/>
              </a:spcBef>
              <a:buFont typeface="Arial" panose="020B0604020202020204" pitchFamily="34" charset="0"/>
              <a:buChar char="•"/>
              <a:defRPr sz="18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43872" indent="-236258" algn="l" defTabSz="945032" rtl="0" eaLnBrk="1" latinLnBrk="0" hangingPunct="1">
              <a:lnSpc>
                <a:spcPct val="90000"/>
              </a:lnSpc>
              <a:spcBef>
                <a:spcPts val="517"/>
              </a:spcBef>
              <a:buFont typeface="Arial" panose="020B0604020202020204" pitchFamily="34" charset="0"/>
              <a:buChar char="•"/>
              <a:defRPr sz="18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16388" indent="-236258" algn="l" defTabSz="945032" rtl="0" eaLnBrk="1" latinLnBrk="0" hangingPunct="1">
              <a:lnSpc>
                <a:spcPct val="90000"/>
              </a:lnSpc>
              <a:spcBef>
                <a:spcPts val="517"/>
              </a:spcBef>
              <a:buFont typeface="Arial" panose="020B0604020202020204" pitchFamily="34" charset="0"/>
              <a:buChar char="•"/>
              <a:defRPr sz="18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Cliquez pour modifier les styles du t</a:t>
            </a:r>
            <a:r>
              <a:rPr lang="fr-FR">
                <a:solidFill>
                  <a:srgbClr val="D8AA01"/>
                </a:solidFill>
              </a:rPr>
              <a:t>exte du m</a:t>
            </a:r>
            <a:r>
              <a:rPr lang="fr-FR"/>
              <a:t>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8477447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ous-titre 1">
            <a:extLst>
              <a:ext uri="{FF2B5EF4-FFF2-40B4-BE49-F238E27FC236}">
                <a16:creationId xmlns:a16="http://schemas.microsoft.com/office/drawing/2014/main" id="{4C9E734F-FAED-708D-4A9A-81FA4F57465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0694F474-D840-D3D2-84E4-43C3D2822A8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Titre 3">
            <a:extLst>
              <a:ext uri="{FF2B5EF4-FFF2-40B4-BE49-F238E27FC236}">
                <a16:creationId xmlns:a16="http://schemas.microsoft.com/office/drawing/2014/main" id="{D6F67F98-9AEF-0523-A0DD-3459854C06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857166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70451B40-62F9-7A85-A217-7B731E55BC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725D8-FDD7-4DE8-A9A0-8030FFF487A6}" type="slidenum">
              <a:rPr lang="fr-FR" smtClean="0"/>
              <a:pPr/>
              <a:t>15</a:t>
            </a:fld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38EA417-EB8B-A452-68DE-A08B5EF3547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72A26DD7-51DB-7095-A0B1-2CA807CA90D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lnSpcReduction="10000"/>
          </a:bodyPr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A41FC10-FECE-F7F0-F8BA-E5765C89ABA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>
            <a:normAutofit fontScale="92500" lnSpcReduction="20000"/>
          </a:bodyPr>
          <a:lstStyle/>
          <a:p>
            <a:endParaRPr lang="fr-FR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DFE054D1-1B65-65D3-A617-A8378238850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>
            <a:normAutofit lnSpcReduction="10000"/>
          </a:bodyPr>
          <a:lstStyle/>
          <a:p>
            <a:endParaRPr lang="fr-FR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727023D6-CADB-EDBA-E4BA-40828186794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>
            <a:normAutofit fontScale="92500" lnSpcReduction="20000"/>
          </a:bodyPr>
          <a:lstStyle/>
          <a:p>
            <a:endParaRPr lang="fr-FR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31C1AD47-6B32-B21A-08F8-9D471B07F3C9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>
            <a:normAutofit lnSpcReduction="10000"/>
          </a:bodyPr>
          <a:lstStyle/>
          <a:p>
            <a:endParaRPr lang="fr-FR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5E046234-781D-1E22-E414-3B9944EFD7E5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>
            <a:normAutofit fontScale="92500" lnSpcReduction="20000"/>
          </a:bodyPr>
          <a:lstStyle/>
          <a:p>
            <a:endParaRPr lang="fr-FR"/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94152A4E-AAF8-3C8A-32E1-D9E2B5532932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>
            <a:normAutofit lnSpcReduction="10000"/>
          </a:bodyPr>
          <a:lstStyle/>
          <a:p>
            <a:endParaRPr lang="fr-FR"/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AD1CA74B-40D0-E523-A856-828DF1D94AA5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>
            <a:normAutofit fontScale="92500" lnSpcReduction="20000"/>
          </a:bodyPr>
          <a:lstStyle/>
          <a:p>
            <a:endParaRPr lang="fr-FR"/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6EB6EFEF-69C7-5FE5-4631-898B39EB1F13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>
            <a:normAutofit lnSpcReduction="10000"/>
          </a:bodyPr>
          <a:lstStyle/>
          <a:p>
            <a:endParaRPr lang="fr-FR"/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F87818A0-8271-302E-03E4-1715E977CC75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>
            <a:normAutofit fontScale="92500" lnSpcReduction="20000"/>
          </a:bodyPr>
          <a:lstStyle/>
          <a:p>
            <a:endParaRPr lang="fr-FR"/>
          </a:p>
        </p:txBody>
      </p:sp>
      <p:sp>
        <p:nvSpPr>
          <p:cNvPr id="14" name="Espace réservé du texte 13">
            <a:extLst>
              <a:ext uri="{FF2B5EF4-FFF2-40B4-BE49-F238E27FC236}">
                <a16:creationId xmlns:a16="http://schemas.microsoft.com/office/drawing/2014/main" id="{F097C189-AAD0-D9FB-569C-35F0E43DE67C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>
            <a:normAutofit lnSpcReduction="10000"/>
          </a:bodyPr>
          <a:lstStyle/>
          <a:p>
            <a:endParaRPr lang="fr-FR"/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B8CF885A-5D6D-282A-7094-283D97284E30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>
            <a:normAutofit fontScale="92500" lnSpcReduction="20000"/>
          </a:bodyPr>
          <a:lstStyle/>
          <a:p>
            <a:endParaRPr lang="fr-FR"/>
          </a:p>
        </p:txBody>
      </p:sp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0C08D38F-A615-0A52-681F-1E270D6CBEA7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>
            <a:normAutofit lnSpcReduction="10000"/>
          </a:bodyPr>
          <a:lstStyle/>
          <a:p>
            <a:endParaRPr lang="fr-FR"/>
          </a:p>
        </p:txBody>
      </p:sp>
      <p:sp>
        <p:nvSpPr>
          <p:cNvPr id="17" name="Espace réservé du texte 16">
            <a:extLst>
              <a:ext uri="{FF2B5EF4-FFF2-40B4-BE49-F238E27FC236}">
                <a16:creationId xmlns:a16="http://schemas.microsoft.com/office/drawing/2014/main" id="{036DDAE8-DD7E-0F02-6E41-5525E1A7454E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>
            <a:normAutofit fontScale="92500" lnSpcReduction="20000"/>
          </a:bodyPr>
          <a:lstStyle/>
          <a:p>
            <a:endParaRPr lang="fr-FR"/>
          </a:p>
        </p:txBody>
      </p:sp>
      <p:sp>
        <p:nvSpPr>
          <p:cNvPr id="18" name="Espace réservé du texte 17">
            <a:extLst>
              <a:ext uri="{FF2B5EF4-FFF2-40B4-BE49-F238E27FC236}">
                <a16:creationId xmlns:a16="http://schemas.microsoft.com/office/drawing/2014/main" id="{E5D7C50F-B6DD-05AE-6927-657178994CA7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>
            <a:normAutofit lnSpcReduction="10000"/>
          </a:bodyPr>
          <a:lstStyle/>
          <a:p>
            <a:endParaRPr lang="fr-FR"/>
          </a:p>
        </p:txBody>
      </p:sp>
      <p:sp>
        <p:nvSpPr>
          <p:cNvPr id="19" name="Espace réservé du texte 18">
            <a:extLst>
              <a:ext uri="{FF2B5EF4-FFF2-40B4-BE49-F238E27FC236}">
                <a16:creationId xmlns:a16="http://schemas.microsoft.com/office/drawing/2014/main" id="{772BB515-2459-C328-9F63-4BC2E60F4350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>
            <a:normAutofit fontScale="92500" lnSpcReduction="20000"/>
          </a:bodyPr>
          <a:lstStyle/>
          <a:p>
            <a:endParaRPr lang="fr-FR"/>
          </a:p>
        </p:txBody>
      </p:sp>
      <p:sp>
        <p:nvSpPr>
          <p:cNvPr id="20" name="Espace réservé du texte 19">
            <a:extLst>
              <a:ext uri="{FF2B5EF4-FFF2-40B4-BE49-F238E27FC236}">
                <a16:creationId xmlns:a16="http://schemas.microsoft.com/office/drawing/2014/main" id="{9228CC4C-570B-835D-DEE7-86EC7B4118C1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>
            <a:normAutofit lnSpcReduction="10000"/>
          </a:bodyPr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101709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0081CC84-4F79-DF1B-370F-BC8ECF8A3D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725D8-FDD7-4DE8-A9A0-8030FFF487A6}" type="slidenum">
              <a:rPr lang="fr-FR" smtClean="0"/>
              <a:pPr/>
              <a:t>16</a:t>
            </a:fld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AB6258A-D627-76CB-61D9-E13A74B5ACC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426897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058D9CDC-C3ED-97CE-56FE-8FB35397E3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725D8-FDD7-4DE8-A9A0-8030FFF487A6}" type="slidenum">
              <a:rPr lang="fr-FR" smtClean="0"/>
              <a:pPr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5651873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0B9A63F9-A20E-2355-350C-D8ED8C4F14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725D8-FDD7-4DE8-A9A0-8030FFF487A6}" type="slidenum">
              <a:rPr lang="fr-FR" smtClean="0"/>
              <a:pPr/>
              <a:t>18</a:t>
            </a:fld>
            <a:endParaRPr lang="fr-FR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4A48176F-5510-7F40-1F57-2029008116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1478614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B6622F3-F267-859A-DE3B-A7001F630F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C29909BB-DD27-13C6-F2E7-AB3CCC035DA1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EED4330-F825-40B4-3F0E-71DAF16AE0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725D8-FDD7-4DE8-A9A0-8030FFF487A6}" type="slidenum">
              <a:rPr lang="fr-FR" smtClean="0"/>
              <a:pPr/>
              <a:t>19</a:t>
            </a:fld>
            <a:endParaRPr lang="fr-FR"/>
          </a:p>
        </p:txBody>
      </p:sp>
      <p:sp>
        <p:nvSpPr>
          <p:cNvPr id="6" name="Espace réservé du texte 4">
            <a:extLst>
              <a:ext uri="{FF2B5EF4-FFF2-40B4-BE49-F238E27FC236}">
                <a16:creationId xmlns:a16="http://schemas.microsoft.com/office/drawing/2014/main" id="{F1612D55-4019-A926-A225-F72B7FA9720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03238" y="2059721"/>
            <a:ext cx="5797550" cy="20193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27319275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0F52B0A1-C85F-F992-5CE0-04572CD8DB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725D8-FDD7-4DE8-A9A0-8030FFF487A6}" type="slidenum">
              <a:rPr lang="fr-FR" smtClean="0"/>
              <a:pPr/>
              <a:t>2</a:t>
            </a:fld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2E4FD5-7F2F-EDEF-820A-BDC3C4664B4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6BC4F83-43D7-A91F-0C3A-EFAC3C92BDE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lnSpcReduction="10000"/>
          </a:bodyPr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C0DB5EA9-16DA-D6C1-74CF-C904B2A35F8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>
            <a:normAutofit fontScale="92500" lnSpcReduction="20000"/>
          </a:bodyPr>
          <a:lstStyle/>
          <a:p>
            <a:endParaRPr lang="fr-FR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136FFCB4-E5CD-F1F3-FBD0-1430411F066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>
            <a:normAutofit lnSpcReduction="10000"/>
          </a:bodyPr>
          <a:lstStyle/>
          <a:p>
            <a:endParaRPr lang="fr-FR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08F9EA51-1F27-6018-A54A-28009C85843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>
            <a:normAutofit fontScale="92500" lnSpcReduction="20000"/>
          </a:bodyPr>
          <a:lstStyle/>
          <a:p>
            <a:endParaRPr lang="fr-FR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5B4B2489-FA44-820E-645D-DE0CE17E3E1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>
            <a:normAutofit lnSpcReduction="10000"/>
          </a:bodyPr>
          <a:lstStyle/>
          <a:p>
            <a:endParaRPr lang="fr-FR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33167A40-0577-1EAB-41DF-5A8A1DACF22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>
            <a:normAutofit fontScale="92500" lnSpcReduction="20000"/>
          </a:bodyPr>
          <a:lstStyle/>
          <a:p>
            <a:endParaRPr lang="fr-FR"/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A36A9C83-48BB-D72D-6AAD-DA486BF1EEB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>
            <a:normAutofit lnSpcReduction="10000"/>
          </a:bodyPr>
          <a:lstStyle/>
          <a:p>
            <a:endParaRPr lang="fr-FR"/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E7FFD300-3F98-9292-858E-8726E4CB86D7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>
            <a:normAutofit fontScale="92500" lnSpcReduction="20000"/>
          </a:bodyPr>
          <a:lstStyle/>
          <a:p>
            <a:endParaRPr lang="fr-FR"/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55059245-B438-27FC-49F5-777BA2DE715C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>
            <a:normAutofit lnSpcReduction="10000"/>
          </a:bodyPr>
          <a:lstStyle/>
          <a:p>
            <a:endParaRPr lang="fr-FR"/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7A14A854-4BB5-39D2-593D-B99888C979B6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>
            <a:normAutofit fontScale="92500" lnSpcReduction="20000"/>
          </a:bodyPr>
          <a:lstStyle/>
          <a:p>
            <a:endParaRPr lang="fr-FR"/>
          </a:p>
        </p:txBody>
      </p:sp>
      <p:sp>
        <p:nvSpPr>
          <p:cNvPr id="14" name="Espace réservé du texte 13">
            <a:extLst>
              <a:ext uri="{FF2B5EF4-FFF2-40B4-BE49-F238E27FC236}">
                <a16:creationId xmlns:a16="http://schemas.microsoft.com/office/drawing/2014/main" id="{98948C59-9D6C-EB8B-0EE9-9FF10323650C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>
            <a:normAutofit lnSpcReduction="10000"/>
          </a:bodyPr>
          <a:lstStyle/>
          <a:p>
            <a:endParaRPr lang="fr-FR"/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3C3D1229-9F3E-F5ED-2A0C-FB844F3ADD52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>
            <a:normAutofit fontScale="92500" lnSpcReduction="20000"/>
          </a:bodyPr>
          <a:lstStyle/>
          <a:p>
            <a:endParaRPr lang="fr-FR"/>
          </a:p>
        </p:txBody>
      </p:sp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C534CF8D-7C10-208C-7E71-DE69443DDE23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>
            <a:normAutofit lnSpcReduction="10000"/>
          </a:bodyPr>
          <a:lstStyle/>
          <a:p>
            <a:endParaRPr lang="fr-FR"/>
          </a:p>
        </p:txBody>
      </p:sp>
      <p:sp>
        <p:nvSpPr>
          <p:cNvPr id="17" name="Espace réservé du texte 16">
            <a:extLst>
              <a:ext uri="{FF2B5EF4-FFF2-40B4-BE49-F238E27FC236}">
                <a16:creationId xmlns:a16="http://schemas.microsoft.com/office/drawing/2014/main" id="{1A72A504-6491-4A69-FD52-EA3776511785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>
            <a:normAutofit fontScale="92500" lnSpcReduction="20000"/>
          </a:bodyPr>
          <a:lstStyle/>
          <a:p>
            <a:endParaRPr lang="fr-FR"/>
          </a:p>
        </p:txBody>
      </p:sp>
      <p:sp>
        <p:nvSpPr>
          <p:cNvPr id="18" name="Espace réservé du texte 17">
            <a:extLst>
              <a:ext uri="{FF2B5EF4-FFF2-40B4-BE49-F238E27FC236}">
                <a16:creationId xmlns:a16="http://schemas.microsoft.com/office/drawing/2014/main" id="{13D64E0E-2C32-341F-CE24-0C210DBDC8BA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>
            <a:normAutofit lnSpcReduction="10000"/>
          </a:bodyPr>
          <a:lstStyle/>
          <a:p>
            <a:endParaRPr lang="fr-FR"/>
          </a:p>
        </p:txBody>
      </p:sp>
      <p:sp>
        <p:nvSpPr>
          <p:cNvPr id="19" name="Espace réservé du texte 18">
            <a:extLst>
              <a:ext uri="{FF2B5EF4-FFF2-40B4-BE49-F238E27FC236}">
                <a16:creationId xmlns:a16="http://schemas.microsoft.com/office/drawing/2014/main" id="{D31AB47E-2E1B-027D-A54E-E1B9CB2CF9F7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>
            <a:normAutofit fontScale="92500" lnSpcReduction="20000"/>
          </a:bodyPr>
          <a:lstStyle/>
          <a:p>
            <a:endParaRPr lang="fr-FR"/>
          </a:p>
        </p:txBody>
      </p:sp>
      <p:sp>
        <p:nvSpPr>
          <p:cNvPr id="20" name="Espace réservé du texte 19">
            <a:extLst>
              <a:ext uri="{FF2B5EF4-FFF2-40B4-BE49-F238E27FC236}">
                <a16:creationId xmlns:a16="http://schemas.microsoft.com/office/drawing/2014/main" id="{DAF151D5-0F40-2B9D-8E6C-05A2C38BE25F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>
            <a:normAutofit lnSpcReduction="10000"/>
          </a:bodyPr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9939688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BDBA220-CB8D-9B8C-9C1D-BE9C489022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4D757E25-4A82-9C5A-F0F9-DDEC666611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725D8-FDD7-4DE8-A9A0-8030FFF487A6}" type="slidenum">
              <a:rPr lang="fr-FR" smtClean="0"/>
              <a:pPr/>
              <a:t>20</a:t>
            </a:fld>
            <a:endParaRPr lang="fr-FR"/>
          </a:p>
        </p:txBody>
      </p:sp>
      <p:sp>
        <p:nvSpPr>
          <p:cNvPr id="4" name="Espace réservé du texte 4">
            <a:extLst>
              <a:ext uri="{FF2B5EF4-FFF2-40B4-BE49-F238E27FC236}">
                <a16:creationId xmlns:a16="http://schemas.microsoft.com/office/drawing/2014/main" id="{7978254D-B70C-129D-32B1-CD076785DD0F}"/>
              </a:ext>
            </a:extLst>
          </p:cNvPr>
          <p:cNvSpPr txBox="1">
            <a:spLocks/>
          </p:cNvSpPr>
          <p:nvPr/>
        </p:nvSpPr>
        <p:spPr>
          <a:xfrm>
            <a:off x="503238" y="2059721"/>
            <a:ext cx="11593512" cy="2019300"/>
          </a:xfrm>
          <a:prstGeom prst="rect">
            <a:avLst/>
          </a:prstGeom>
        </p:spPr>
        <p:txBody>
          <a:bodyPr/>
          <a:lstStyle>
            <a:lvl1pPr marL="0" indent="0" algn="l" defTabSz="945032" rtl="0" eaLnBrk="1" latinLnBrk="0" hangingPunct="1">
              <a:lnSpc>
                <a:spcPct val="90000"/>
              </a:lnSpc>
              <a:spcBef>
                <a:spcPts val="1034"/>
              </a:spcBef>
              <a:buFont typeface="Arial" panose="020B0604020202020204" pitchFamily="34" charset="0"/>
              <a:buNone/>
              <a:defRPr sz="24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234950" indent="-234950" algn="l" defTabSz="945032" rtl="0" eaLnBrk="1" latinLnBrk="0" hangingPunct="1">
              <a:lnSpc>
                <a:spcPct val="90000"/>
              </a:lnSpc>
              <a:spcBef>
                <a:spcPts val="517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19138" indent="-234950" algn="l" defTabSz="945032" rtl="0" eaLnBrk="1" latinLnBrk="0" hangingPunct="1">
              <a:lnSpc>
                <a:spcPct val="90000"/>
              </a:lnSpc>
              <a:spcBef>
                <a:spcPts val="517"/>
              </a:spcBef>
              <a:buFont typeface="Wingdings" panose="05000000000000000000" pitchFamily="2" charset="2"/>
              <a:buChar char="Ø"/>
              <a:tabLst>
                <a:tab pos="719138" algn="l"/>
              </a:tabLst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58888" indent="-234950" algn="l" defTabSz="945032" rtl="0" eaLnBrk="1" latinLnBrk="0" hangingPunct="1">
              <a:lnSpc>
                <a:spcPct val="90000"/>
              </a:lnSpc>
              <a:spcBef>
                <a:spcPts val="517"/>
              </a:spcBef>
              <a:buFont typeface="Arial" panose="020B0604020202020204" pitchFamily="34" charset="0"/>
              <a:buChar char="•"/>
              <a:tabLst>
                <a:tab pos="1166813" algn="l"/>
              </a:tabLst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08150" indent="-234950" algn="l" defTabSz="945032" rtl="0" eaLnBrk="1" latinLnBrk="0" hangingPunct="1">
              <a:lnSpc>
                <a:spcPct val="90000"/>
              </a:lnSpc>
              <a:spcBef>
                <a:spcPts val="517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98839" indent="-236258" algn="l" defTabSz="945032" rtl="0" eaLnBrk="1" latinLnBrk="0" hangingPunct="1">
              <a:lnSpc>
                <a:spcPct val="90000"/>
              </a:lnSpc>
              <a:spcBef>
                <a:spcPts val="517"/>
              </a:spcBef>
              <a:buFont typeface="Arial" panose="020B0604020202020204" pitchFamily="34" charset="0"/>
              <a:buChar char="•"/>
              <a:defRPr sz="18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71355" indent="-236258" algn="l" defTabSz="945032" rtl="0" eaLnBrk="1" latinLnBrk="0" hangingPunct="1">
              <a:lnSpc>
                <a:spcPct val="90000"/>
              </a:lnSpc>
              <a:spcBef>
                <a:spcPts val="517"/>
              </a:spcBef>
              <a:buFont typeface="Arial" panose="020B0604020202020204" pitchFamily="34" charset="0"/>
              <a:buChar char="•"/>
              <a:defRPr sz="18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43872" indent="-236258" algn="l" defTabSz="945032" rtl="0" eaLnBrk="1" latinLnBrk="0" hangingPunct="1">
              <a:lnSpc>
                <a:spcPct val="90000"/>
              </a:lnSpc>
              <a:spcBef>
                <a:spcPts val="517"/>
              </a:spcBef>
              <a:buFont typeface="Arial" panose="020B0604020202020204" pitchFamily="34" charset="0"/>
              <a:buChar char="•"/>
              <a:defRPr sz="18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16388" indent="-236258" algn="l" defTabSz="945032" rtl="0" eaLnBrk="1" latinLnBrk="0" hangingPunct="1">
              <a:lnSpc>
                <a:spcPct val="90000"/>
              </a:lnSpc>
              <a:spcBef>
                <a:spcPts val="517"/>
              </a:spcBef>
              <a:buFont typeface="Arial" panose="020B0604020202020204" pitchFamily="34" charset="0"/>
              <a:buChar char="•"/>
              <a:defRPr sz="18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20673070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AC37912-38A7-CB88-532E-129E79ABA2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2B9F234F-2C11-9083-7468-D4E7E26B14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725D8-FDD7-4DE8-A9A0-8030FFF487A6}" type="slidenum">
              <a:rPr lang="fr-FR" smtClean="0"/>
              <a:pPr/>
              <a:t>21</a:t>
            </a:fld>
            <a:endParaRPr lang="fr-FR"/>
          </a:p>
        </p:txBody>
      </p:sp>
      <p:sp>
        <p:nvSpPr>
          <p:cNvPr id="4" name="Espace réservé du graphique 3">
            <a:extLst>
              <a:ext uri="{FF2B5EF4-FFF2-40B4-BE49-F238E27FC236}">
                <a16:creationId xmlns:a16="http://schemas.microsoft.com/office/drawing/2014/main" id="{F0044C33-A9D8-EB82-796A-F770013B619C}"/>
              </a:ext>
            </a:extLst>
          </p:cNvPr>
          <p:cNvSpPr>
            <a:spLocks noGrp="1"/>
          </p:cNvSpPr>
          <p:nvPr>
            <p:ph type="chart" sz="quarter" idx="1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texte 4">
            <a:extLst>
              <a:ext uri="{FF2B5EF4-FFF2-40B4-BE49-F238E27FC236}">
                <a16:creationId xmlns:a16="http://schemas.microsoft.com/office/drawing/2014/main" id="{F1A9C10C-63E0-2308-93E4-0584E16C107C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03238" y="1385888"/>
            <a:ext cx="11593512" cy="156527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36387298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E3093753-0B0F-59F5-3CC0-84C6D612CE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725D8-FDD7-4DE8-A9A0-8030FFF487A6}" type="slidenum">
              <a:rPr lang="fr-FR" smtClean="0"/>
              <a:pPr/>
              <a:t>22</a:t>
            </a:fld>
            <a:endParaRPr lang="fr-FR"/>
          </a:p>
        </p:txBody>
      </p:sp>
      <p:sp>
        <p:nvSpPr>
          <p:cNvPr id="3" name="Espace réservé du tableau 2">
            <a:extLst>
              <a:ext uri="{FF2B5EF4-FFF2-40B4-BE49-F238E27FC236}">
                <a16:creationId xmlns:a16="http://schemas.microsoft.com/office/drawing/2014/main" id="{5DA93CCF-A917-91D9-E61C-82F09B4EF504}"/>
              </a:ext>
            </a:extLst>
          </p:cNvPr>
          <p:cNvSpPr>
            <a:spLocks noGrp="1"/>
          </p:cNvSpPr>
          <p:nvPr>
            <p:ph type="tbl" sz="quarter" idx="1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2356EAF7-A787-791C-83A5-C9B87E9076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texte 4">
            <a:extLst>
              <a:ext uri="{FF2B5EF4-FFF2-40B4-BE49-F238E27FC236}">
                <a16:creationId xmlns:a16="http://schemas.microsoft.com/office/drawing/2014/main" id="{10F98772-D3CE-19DB-525F-A5059AE25AA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03238" y="1385888"/>
            <a:ext cx="11593512" cy="156527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14742900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2CF636CB-0AF7-3F53-E058-4FC6FC995F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725D8-FDD7-4DE8-A9A0-8030FFF487A6}" type="slidenum">
              <a:rPr lang="fr-FR" smtClean="0"/>
              <a:pPr/>
              <a:t>23</a:t>
            </a:fld>
            <a:endParaRPr lang="fr-FR"/>
          </a:p>
        </p:txBody>
      </p:sp>
      <p:sp>
        <p:nvSpPr>
          <p:cNvPr id="3" name="Espace réservé du graphique SmartArt 2">
            <a:extLst>
              <a:ext uri="{FF2B5EF4-FFF2-40B4-BE49-F238E27FC236}">
                <a16:creationId xmlns:a16="http://schemas.microsoft.com/office/drawing/2014/main" id="{C929AEC0-1E3B-92EF-2654-E4D2A9411314}"/>
              </a:ext>
            </a:extLst>
          </p:cNvPr>
          <p:cNvSpPr>
            <a:spLocks noGrp="1"/>
          </p:cNvSpPr>
          <p:nvPr>
            <p:ph type="dgm" sz="quarter" idx="1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51F66A07-273A-AA1B-4F7F-234956B9A5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texte 4">
            <a:extLst>
              <a:ext uri="{FF2B5EF4-FFF2-40B4-BE49-F238E27FC236}">
                <a16:creationId xmlns:a16="http://schemas.microsoft.com/office/drawing/2014/main" id="{FCA3A70E-6BBC-4820-6072-E9F7FED246B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03238" y="1385888"/>
            <a:ext cx="11593512" cy="156527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279993405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EACE76BB-31FD-87E6-76DC-60AECBC4F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725D8-FDD7-4DE8-A9A0-8030FFF487A6}" type="slidenum">
              <a:rPr lang="fr-FR" smtClean="0"/>
              <a:pPr/>
              <a:t>24</a:t>
            </a:fld>
            <a:endParaRPr lang="fr-FR"/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25D8EE0D-4C29-A6BA-540A-F3A8FCE689D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68E3C0-71C3-AD90-F068-60982A439E76}"/>
              </a:ext>
            </a:extLst>
          </p:cNvPr>
          <p:cNvSpPr>
            <a:spLocks noGrp="1"/>
          </p:cNvSpPr>
          <p:nvPr>
            <p:ph type="body" idx="21"/>
          </p:nvPr>
        </p:nvSpPr>
        <p:spPr/>
        <p:txBody>
          <a:bodyPr>
            <a:normAutofit lnSpcReduction="10000"/>
          </a:bodyPr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2C98BD0-3C0E-F352-46E8-2709B18C0222}"/>
              </a:ext>
            </a:extLst>
          </p:cNvPr>
          <p:cNvSpPr>
            <a:spLocks noGrp="1"/>
          </p:cNvSpPr>
          <p:nvPr>
            <p:ph type="body" idx="22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7327094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692179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ous-titre 1">
            <a:extLst>
              <a:ext uri="{FF2B5EF4-FFF2-40B4-BE49-F238E27FC236}">
                <a16:creationId xmlns:a16="http://schemas.microsoft.com/office/drawing/2014/main" id="{62B0EBEB-9880-F3AD-E099-7E10AF31A85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810F505-0C85-31B8-A76D-2D9EB28A63DF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Titre 3">
            <a:extLst>
              <a:ext uri="{FF2B5EF4-FFF2-40B4-BE49-F238E27FC236}">
                <a16:creationId xmlns:a16="http://schemas.microsoft.com/office/drawing/2014/main" id="{D6BBC15E-37F6-0195-D7E1-16706546D4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4359771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831DCA68-8C2C-32E8-143C-FAD63BED296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BF1B33F-0A65-8A0C-8BC9-629B6430DBC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lnSpcReduction="10000"/>
          </a:bodyPr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1A12CE0-8B2F-597D-4297-A756EF2113B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>
            <a:normAutofit fontScale="92500" lnSpcReduction="20000"/>
          </a:bodyPr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F33FA5A9-2842-4AA7-5AFF-B0C0195AD80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>
            <a:normAutofit lnSpcReduction="10000"/>
          </a:bodyPr>
          <a:lstStyle/>
          <a:p>
            <a:endParaRPr lang="fr-FR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7AE954D5-821C-96AA-F49A-E727D3C159C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>
            <a:normAutofit fontScale="92500" lnSpcReduction="20000"/>
          </a:bodyPr>
          <a:lstStyle/>
          <a:p>
            <a:endParaRPr lang="fr-FR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90FF8496-61AA-425E-26E9-5970C68855A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>
            <a:normAutofit lnSpcReduction="10000"/>
          </a:bodyPr>
          <a:lstStyle/>
          <a:p>
            <a:endParaRPr lang="fr-FR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1A433CE4-462F-6A64-830F-40AA51BE3E55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>
            <a:normAutofit fontScale="92500" lnSpcReduction="20000"/>
          </a:bodyPr>
          <a:lstStyle/>
          <a:p>
            <a:endParaRPr lang="fr-FR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0D5DB05-97B1-CB3B-0F2B-F3247118099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>
            <a:normAutofit lnSpcReduction="10000"/>
          </a:bodyPr>
          <a:lstStyle/>
          <a:p>
            <a:endParaRPr lang="fr-FR"/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46777B14-D475-8B0A-8674-F6B490414C37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>
            <a:normAutofit fontScale="92500" lnSpcReduction="20000"/>
          </a:bodyPr>
          <a:lstStyle/>
          <a:p>
            <a:endParaRPr lang="fr-FR"/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ECE17983-A1AE-7B90-B219-8A80CF224150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>
            <a:normAutofit lnSpcReduction="10000"/>
          </a:bodyPr>
          <a:lstStyle/>
          <a:p>
            <a:endParaRPr lang="fr-FR"/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6648C0CA-7928-5675-51AC-4BE726192C30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>
            <a:normAutofit fontScale="92500" lnSpcReduction="20000"/>
          </a:bodyPr>
          <a:lstStyle/>
          <a:p>
            <a:endParaRPr lang="fr-FR"/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2D2FA124-7CC3-CC64-2975-F4D831CA9F74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>
            <a:normAutofit lnSpcReduction="10000"/>
          </a:bodyPr>
          <a:lstStyle/>
          <a:p>
            <a:endParaRPr lang="fr-FR"/>
          </a:p>
        </p:txBody>
      </p:sp>
      <p:sp>
        <p:nvSpPr>
          <p:cNvPr id="14" name="Espace réservé du texte 13">
            <a:extLst>
              <a:ext uri="{FF2B5EF4-FFF2-40B4-BE49-F238E27FC236}">
                <a16:creationId xmlns:a16="http://schemas.microsoft.com/office/drawing/2014/main" id="{A0289F26-3111-17BB-7A4E-1204035C163E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>
            <a:normAutofit fontScale="92500" lnSpcReduction="20000"/>
          </a:bodyPr>
          <a:lstStyle/>
          <a:p>
            <a:endParaRPr lang="fr-FR"/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E0E86815-A808-9157-8638-70B9F6300EE6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>
            <a:normAutofit lnSpcReduction="10000"/>
          </a:bodyPr>
          <a:lstStyle/>
          <a:p>
            <a:endParaRPr lang="fr-FR"/>
          </a:p>
        </p:txBody>
      </p:sp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1198E3C5-4E02-2287-C1E9-EB21C5622A8F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>
            <a:normAutofit fontScale="92500" lnSpcReduction="20000"/>
          </a:bodyPr>
          <a:lstStyle/>
          <a:p>
            <a:endParaRPr lang="fr-FR"/>
          </a:p>
        </p:txBody>
      </p:sp>
      <p:sp>
        <p:nvSpPr>
          <p:cNvPr id="17" name="Espace réservé du texte 16">
            <a:extLst>
              <a:ext uri="{FF2B5EF4-FFF2-40B4-BE49-F238E27FC236}">
                <a16:creationId xmlns:a16="http://schemas.microsoft.com/office/drawing/2014/main" id="{AA0E6894-7CC6-72A7-95A3-69630465AAD8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>
            <a:normAutofit lnSpcReduction="10000"/>
          </a:bodyPr>
          <a:lstStyle/>
          <a:p>
            <a:endParaRPr lang="fr-FR"/>
          </a:p>
        </p:txBody>
      </p:sp>
      <p:sp>
        <p:nvSpPr>
          <p:cNvPr id="18" name="Espace réservé du texte 17">
            <a:extLst>
              <a:ext uri="{FF2B5EF4-FFF2-40B4-BE49-F238E27FC236}">
                <a16:creationId xmlns:a16="http://schemas.microsoft.com/office/drawing/2014/main" id="{55AF7AAC-4355-5EDB-9A5C-848DDD0F06A9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>
            <a:normAutofit fontScale="92500" lnSpcReduction="20000"/>
          </a:bodyPr>
          <a:lstStyle/>
          <a:p>
            <a:endParaRPr lang="fr-FR"/>
          </a:p>
        </p:txBody>
      </p:sp>
      <p:sp>
        <p:nvSpPr>
          <p:cNvPr id="19" name="Espace réservé du texte 18">
            <a:extLst>
              <a:ext uri="{FF2B5EF4-FFF2-40B4-BE49-F238E27FC236}">
                <a16:creationId xmlns:a16="http://schemas.microsoft.com/office/drawing/2014/main" id="{25D11082-F678-730E-DEA7-D01361F63536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>
            <a:normAutofit lnSpcReduction="10000"/>
          </a:bodyPr>
          <a:lstStyle/>
          <a:p>
            <a:endParaRPr lang="fr-FR"/>
          </a:p>
        </p:txBody>
      </p:sp>
      <p:sp>
        <p:nvSpPr>
          <p:cNvPr id="20" name="Espace réservé du numéro de diapositive 19">
            <a:extLst>
              <a:ext uri="{FF2B5EF4-FFF2-40B4-BE49-F238E27FC236}">
                <a16:creationId xmlns:a16="http://schemas.microsoft.com/office/drawing/2014/main" id="{858DDADE-9B83-F8E4-1BA9-3D693F6B44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725D8-FDD7-4DE8-A9A0-8030FFF487A6}" type="slidenum">
              <a:rPr lang="fr-FR" smtClean="0"/>
              <a:pPr/>
              <a:t>27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8304892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28E90A6A-5A45-5F2D-EC7C-D9D44686C4C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BA239B67-C24D-CE90-165B-DE0E059A48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725D8-FDD7-4DE8-A9A0-8030FFF487A6}" type="slidenum">
              <a:rPr lang="fr-FR" smtClean="0"/>
              <a:pPr/>
              <a:t>28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640384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0F57F977-42CA-7456-4A10-86D33C312D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725D8-FDD7-4DE8-A9A0-8030FFF487A6}" type="slidenum">
              <a:rPr lang="fr-FR" smtClean="0"/>
              <a:pPr/>
              <a:t>29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148587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EBB525FB-E93E-8C4C-152E-1DB3842623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725D8-FDD7-4DE8-A9A0-8030FFF487A6}" type="slidenum">
              <a:rPr lang="fr-FR" smtClean="0"/>
              <a:pPr/>
              <a:t>3</a:t>
            </a:fld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E1694F-A440-E17C-A1E4-AA941E05BFF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6753801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7152BF4C-F6A6-396E-DD50-F17C62DC2B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725D8-FDD7-4DE8-A9A0-8030FFF487A6}" type="slidenum">
              <a:rPr lang="fr-FR" smtClean="0"/>
              <a:pPr/>
              <a:t>30</a:t>
            </a:fld>
            <a:endParaRPr lang="fr-FR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12E4BEBB-170A-A409-6E98-A573629013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944642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746D45C-C1B6-9DF2-5A14-45F5AE1569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7862B8D9-7081-89E6-B6AC-5F81CFBC7ABA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B4D087F8-A3C6-5B7C-0CC8-81C4BA3957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725D8-FDD7-4DE8-A9A0-8030FFF487A6}" type="slidenum">
              <a:rPr lang="fr-FR" smtClean="0"/>
              <a:pPr/>
              <a:t>31</a:t>
            </a:fld>
            <a:endParaRPr lang="fr-FR"/>
          </a:p>
        </p:txBody>
      </p:sp>
      <p:sp>
        <p:nvSpPr>
          <p:cNvPr id="6" name="Espace réservé du texte 4">
            <a:extLst>
              <a:ext uri="{FF2B5EF4-FFF2-40B4-BE49-F238E27FC236}">
                <a16:creationId xmlns:a16="http://schemas.microsoft.com/office/drawing/2014/main" id="{4F930564-29ED-682F-D78C-56A106EF136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03238" y="2058988"/>
            <a:ext cx="5797550" cy="20193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46532651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53D2211-D182-0D65-A2C5-F8919CAFE4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87141899-3D8A-C96D-459F-59BDF8C239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725D8-FDD7-4DE8-A9A0-8030FFF487A6}" type="slidenum">
              <a:rPr lang="fr-FR" smtClean="0"/>
              <a:pPr/>
              <a:t>32</a:t>
            </a:fld>
            <a:endParaRPr lang="fr-FR"/>
          </a:p>
        </p:txBody>
      </p:sp>
      <p:sp>
        <p:nvSpPr>
          <p:cNvPr id="4" name="Espace réservé du texte 4">
            <a:extLst>
              <a:ext uri="{FF2B5EF4-FFF2-40B4-BE49-F238E27FC236}">
                <a16:creationId xmlns:a16="http://schemas.microsoft.com/office/drawing/2014/main" id="{4C5EAA81-ED6A-AB31-5ACE-31D1A1885195}"/>
              </a:ext>
            </a:extLst>
          </p:cNvPr>
          <p:cNvSpPr txBox="1">
            <a:spLocks/>
          </p:cNvSpPr>
          <p:nvPr/>
        </p:nvSpPr>
        <p:spPr>
          <a:xfrm>
            <a:off x="503238" y="1723545"/>
            <a:ext cx="11593512" cy="2019300"/>
          </a:xfrm>
          <a:prstGeom prst="rect">
            <a:avLst/>
          </a:prstGeom>
        </p:spPr>
        <p:txBody>
          <a:bodyPr/>
          <a:lstStyle>
            <a:lvl1pPr marL="0" indent="0" algn="l" defTabSz="945032" rtl="0" eaLnBrk="1" latinLnBrk="0" hangingPunct="1">
              <a:lnSpc>
                <a:spcPct val="90000"/>
              </a:lnSpc>
              <a:spcBef>
                <a:spcPts val="1034"/>
              </a:spcBef>
              <a:buFont typeface="Arial" panose="020B0604020202020204" pitchFamily="34" charset="0"/>
              <a:buNone/>
              <a:defRPr sz="24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234950" indent="-234950" algn="l" defTabSz="945032" rtl="0" eaLnBrk="1" latinLnBrk="0" hangingPunct="1">
              <a:lnSpc>
                <a:spcPct val="90000"/>
              </a:lnSpc>
              <a:spcBef>
                <a:spcPts val="517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19138" indent="-234950" algn="l" defTabSz="945032" rtl="0" eaLnBrk="1" latinLnBrk="0" hangingPunct="1">
              <a:lnSpc>
                <a:spcPct val="90000"/>
              </a:lnSpc>
              <a:spcBef>
                <a:spcPts val="517"/>
              </a:spcBef>
              <a:buFont typeface="Wingdings" panose="05000000000000000000" pitchFamily="2" charset="2"/>
              <a:buChar char="Ø"/>
              <a:tabLst>
                <a:tab pos="719138" algn="l"/>
              </a:tabLst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58888" indent="-234950" algn="l" defTabSz="945032" rtl="0" eaLnBrk="1" latinLnBrk="0" hangingPunct="1">
              <a:lnSpc>
                <a:spcPct val="90000"/>
              </a:lnSpc>
              <a:spcBef>
                <a:spcPts val="517"/>
              </a:spcBef>
              <a:buFont typeface="Arial" panose="020B0604020202020204" pitchFamily="34" charset="0"/>
              <a:buChar char="•"/>
              <a:tabLst>
                <a:tab pos="1166813" algn="l"/>
              </a:tabLst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08150" indent="-234950" algn="l" defTabSz="945032" rtl="0" eaLnBrk="1" latinLnBrk="0" hangingPunct="1">
              <a:lnSpc>
                <a:spcPct val="90000"/>
              </a:lnSpc>
              <a:spcBef>
                <a:spcPts val="517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98839" indent="-236258" algn="l" defTabSz="945032" rtl="0" eaLnBrk="1" latinLnBrk="0" hangingPunct="1">
              <a:lnSpc>
                <a:spcPct val="90000"/>
              </a:lnSpc>
              <a:spcBef>
                <a:spcPts val="517"/>
              </a:spcBef>
              <a:buFont typeface="Arial" panose="020B0604020202020204" pitchFamily="34" charset="0"/>
              <a:buChar char="•"/>
              <a:defRPr sz="18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71355" indent="-236258" algn="l" defTabSz="945032" rtl="0" eaLnBrk="1" latinLnBrk="0" hangingPunct="1">
              <a:lnSpc>
                <a:spcPct val="90000"/>
              </a:lnSpc>
              <a:spcBef>
                <a:spcPts val="517"/>
              </a:spcBef>
              <a:buFont typeface="Arial" panose="020B0604020202020204" pitchFamily="34" charset="0"/>
              <a:buChar char="•"/>
              <a:defRPr sz="18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43872" indent="-236258" algn="l" defTabSz="945032" rtl="0" eaLnBrk="1" latinLnBrk="0" hangingPunct="1">
              <a:lnSpc>
                <a:spcPct val="90000"/>
              </a:lnSpc>
              <a:spcBef>
                <a:spcPts val="517"/>
              </a:spcBef>
              <a:buFont typeface="Arial" panose="020B0604020202020204" pitchFamily="34" charset="0"/>
              <a:buChar char="•"/>
              <a:defRPr sz="18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16388" indent="-236258" algn="l" defTabSz="945032" rtl="0" eaLnBrk="1" latinLnBrk="0" hangingPunct="1">
              <a:lnSpc>
                <a:spcPct val="90000"/>
              </a:lnSpc>
              <a:spcBef>
                <a:spcPts val="517"/>
              </a:spcBef>
              <a:buFont typeface="Arial" panose="020B0604020202020204" pitchFamily="34" charset="0"/>
              <a:buChar char="•"/>
              <a:defRPr sz="18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30345546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A12EC2-2430-CB06-404C-1B2545634D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graphique 2">
            <a:extLst>
              <a:ext uri="{FF2B5EF4-FFF2-40B4-BE49-F238E27FC236}">
                <a16:creationId xmlns:a16="http://schemas.microsoft.com/office/drawing/2014/main" id="{DCF191EC-31D8-7932-A5B1-4D853B4954B6}"/>
              </a:ext>
            </a:extLst>
          </p:cNvPr>
          <p:cNvSpPr>
            <a:spLocks noGrp="1"/>
          </p:cNvSpPr>
          <p:nvPr>
            <p:ph type="chart" sz="quarter" idx="1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D2C255A0-CB96-26F7-4B03-E12A20AE4F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725D8-FDD7-4DE8-A9A0-8030FFF487A6}" type="slidenum">
              <a:rPr lang="fr-FR" smtClean="0"/>
              <a:pPr/>
              <a:t>33</a:t>
            </a:fld>
            <a:endParaRPr lang="fr-FR"/>
          </a:p>
        </p:txBody>
      </p:sp>
      <p:sp>
        <p:nvSpPr>
          <p:cNvPr id="6" name="Espace réservé du texte 4">
            <a:extLst>
              <a:ext uri="{FF2B5EF4-FFF2-40B4-BE49-F238E27FC236}">
                <a16:creationId xmlns:a16="http://schemas.microsoft.com/office/drawing/2014/main" id="{DF8DC0DD-4453-32C2-9822-D1496D5A00D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03238" y="1385888"/>
            <a:ext cx="11593512" cy="156527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170753540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ableau 1">
            <a:extLst>
              <a:ext uri="{FF2B5EF4-FFF2-40B4-BE49-F238E27FC236}">
                <a16:creationId xmlns:a16="http://schemas.microsoft.com/office/drawing/2014/main" id="{2AAB8C24-F10D-990D-2A23-48C99CBDA8A3}"/>
              </a:ext>
            </a:extLst>
          </p:cNvPr>
          <p:cNvSpPr>
            <a:spLocks noGrp="1"/>
          </p:cNvSpPr>
          <p:nvPr>
            <p:ph type="tbl" sz="quarter" idx="1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Titre 3">
            <a:extLst>
              <a:ext uri="{FF2B5EF4-FFF2-40B4-BE49-F238E27FC236}">
                <a16:creationId xmlns:a16="http://schemas.microsoft.com/office/drawing/2014/main" id="{C2A8263A-C952-7AF7-0B0C-892ECF5692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61012B2C-8955-D2AA-347D-8E2C21F515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725D8-FDD7-4DE8-A9A0-8030FFF487A6}" type="slidenum">
              <a:rPr lang="fr-FR" smtClean="0"/>
              <a:pPr/>
              <a:t>34</a:t>
            </a:fld>
            <a:endParaRPr lang="fr-FR"/>
          </a:p>
        </p:txBody>
      </p:sp>
      <p:sp>
        <p:nvSpPr>
          <p:cNvPr id="6" name="Espace réservé du texte 4">
            <a:extLst>
              <a:ext uri="{FF2B5EF4-FFF2-40B4-BE49-F238E27FC236}">
                <a16:creationId xmlns:a16="http://schemas.microsoft.com/office/drawing/2014/main" id="{365EDDC8-CB5B-4CB9-E9EF-414D6C9C328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03238" y="1385888"/>
            <a:ext cx="11593512" cy="156527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154035105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graphique SmartArt 1">
            <a:extLst>
              <a:ext uri="{FF2B5EF4-FFF2-40B4-BE49-F238E27FC236}">
                <a16:creationId xmlns:a16="http://schemas.microsoft.com/office/drawing/2014/main" id="{CD53E012-93F9-64FD-C424-6AAD0E96FDB7}"/>
              </a:ext>
            </a:extLst>
          </p:cNvPr>
          <p:cNvSpPr>
            <a:spLocks noGrp="1"/>
          </p:cNvSpPr>
          <p:nvPr>
            <p:ph type="dgm" sz="quarter" idx="1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Titre 3">
            <a:extLst>
              <a:ext uri="{FF2B5EF4-FFF2-40B4-BE49-F238E27FC236}">
                <a16:creationId xmlns:a16="http://schemas.microsoft.com/office/drawing/2014/main" id="{3A187DC9-A07F-6E6B-C67D-AE2D0B7DE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700F8238-44D5-D465-2B8F-CAB41A65F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725D8-FDD7-4DE8-A9A0-8030FFF487A6}" type="slidenum">
              <a:rPr lang="fr-FR" smtClean="0"/>
              <a:pPr/>
              <a:t>35</a:t>
            </a:fld>
            <a:endParaRPr lang="fr-FR"/>
          </a:p>
        </p:txBody>
      </p:sp>
      <p:sp>
        <p:nvSpPr>
          <p:cNvPr id="6" name="Espace réservé du texte 4">
            <a:extLst>
              <a:ext uri="{FF2B5EF4-FFF2-40B4-BE49-F238E27FC236}">
                <a16:creationId xmlns:a16="http://schemas.microsoft.com/office/drawing/2014/main" id="{2D7E602A-496C-758D-384D-3F3E1696804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03238" y="1385888"/>
            <a:ext cx="11593512" cy="156527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45193835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pour une image  1">
            <a:extLst>
              <a:ext uri="{FF2B5EF4-FFF2-40B4-BE49-F238E27FC236}">
                <a16:creationId xmlns:a16="http://schemas.microsoft.com/office/drawing/2014/main" id="{A2A9F0F0-64FC-3815-9AF3-719E97AC298B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4F97936-7D5E-5C09-4C09-014449E0309C}"/>
              </a:ext>
            </a:extLst>
          </p:cNvPr>
          <p:cNvSpPr>
            <a:spLocks noGrp="1"/>
          </p:cNvSpPr>
          <p:nvPr>
            <p:ph type="body" idx="21"/>
          </p:nvPr>
        </p:nvSpPr>
        <p:spPr/>
        <p:txBody>
          <a:bodyPr>
            <a:normAutofit lnSpcReduction="10000"/>
          </a:bodyPr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05E18CDC-482C-893A-AE87-565CE1DF3E92}"/>
              </a:ext>
            </a:extLst>
          </p:cNvPr>
          <p:cNvSpPr>
            <a:spLocks noGrp="1"/>
          </p:cNvSpPr>
          <p:nvPr>
            <p:ph type="body" idx="2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75144EFF-DD95-84C5-65DC-80D2A289D6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725D8-FDD7-4DE8-A9A0-8030FFF487A6}" type="slidenum">
              <a:rPr lang="fr-FR" smtClean="0"/>
              <a:pPr/>
              <a:t>36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2609369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4740030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ous-titre 1">
            <a:extLst>
              <a:ext uri="{FF2B5EF4-FFF2-40B4-BE49-F238E27FC236}">
                <a16:creationId xmlns:a16="http://schemas.microsoft.com/office/drawing/2014/main" id="{6DFE3026-221E-7D3E-4372-63D65E37B35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AB346F6E-0615-2DB0-7300-0BC2C475ED7F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Titre 3">
            <a:extLst>
              <a:ext uri="{FF2B5EF4-FFF2-40B4-BE49-F238E27FC236}">
                <a16:creationId xmlns:a16="http://schemas.microsoft.com/office/drawing/2014/main" id="{45B8F17E-7306-4E1C-71A4-8016B95032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5341802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258FB58A-CEAC-7D11-FA08-A867B245B1C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A326FB7-DDEC-E94C-F825-E1F64E67EBD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lnSpcReduction="10000"/>
          </a:bodyPr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3F93CE9-2ED5-595E-1FCF-378018959EF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>
            <a:normAutofit fontScale="92500" lnSpcReduction="20000"/>
          </a:bodyPr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E180AF0C-A560-4F6D-647D-37763E09DD4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>
            <a:normAutofit lnSpcReduction="10000"/>
          </a:bodyPr>
          <a:lstStyle/>
          <a:p>
            <a:endParaRPr lang="fr-FR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97DE2826-0FEF-30D9-34F7-13FEAF229A3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>
            <a:normAutofit fontScale="92500" lnSpcReduction="20000"/>
          </a:bodyPr>
          <a:lstStyle/>
          <a:p>
            <a:endParaRPr lang="fr-FR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54A36B63-4763-161D-43A9-D283587D31A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>
            <a:normAutofit lnSpcReduction="10000"/>
          </a:bodyPr>
          <a:lstStyle/>
          <a:p>
            <a:endParaRPr lang="fr-FR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F8766F58-3077-B8F2-A01F-8E5044EC6242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>
            <a:normAutofit fontScale="92500" lnSpcReduction="20000"/>
          </a:bodyPr>
          <a:lstStyle/>
          <a:p>
            <a:endParaRPr lang="fr-FR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7291715-CEAC-23DA-C9D1-20E77BC8C7EA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>
            <a:normAutofit lnSpcReduction="10000"/>
          </a:bodyPr>
          <a:lstStyle/>
          <a:p>
            <a:endParaRPr lang="fr-FR"/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D4E3C489-3535-8356-C12E-95EBACA65B81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>
            <a:normAutofit fontScale="92500" lnSpcReduction="20000"/>
          </a:bodyPr>
          <a:lstStyle/>
          <a:p>
            <a:endParaRPr lang="fr-FR"/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F50B490D-1CAD-6F8E-A9C4-7326251BCE9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>
            <a:normAutofit lnSpcReduction="10000"/>
          </a:bodyPr>
          <a:lstStyle/>
          <a:p>
            <a:endParaRPr lang="fr-FR"/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6192D4BB-50E8-ED6C-98A1-062F43F046A5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>
            <a:normAutofit fontScale="92500" lnSpcReduction="20000"/>
          </a:bodyPr>
          <a:lstStyle/>
          <a:p>
            <a:endParaRPr lang="fr-FR"/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DC3B388E-6E07-9551-54FD-E913B1C2895A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>
            <a:normAutofit lnSpcReduction="10000"/>
          </a:bodyPr>
          <a:lstStyle/>
          <a:p>
            <a:endParaRPr lang="fr-FR"/>
          </a:p>
        </p:txBody>
      </p:sp>
      <p:sp>
        <p:nvSpPr>
          <p:cNvPr id="14" name="Espace réservé du texte 13">
            <a:extLst>
              <a:ext uri="{FF2B5EF4-FFF2-40B4-BE49-F238E27FC236}">
                <a16:creationId xmlns:a16="http://schemas.microsoft.com/office/drawing/2014/main" id="{DAD8D5C8-C059-5F97-0BDC-9B896AC89C91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>
            <a:normAutofit fontScale="92500" lnSpcReduction="20000"/>
          </a:bodyPr>
          <a:lstStyle/>
          <a:p>
            <a:endParaRPr lang="fr-FR"/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5ECCB667-7E41-A932-5498-C1B33CBD5115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>
            <a:normAutofit lnSpcReduction="10000"/>
          </a:bodyPr>
          <a:lstStyle/>
          <a:p>
            <a:endParaRPr lang="fr-FR"/>
          </a:p>
        </p:txBody>
      </p:sp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2EC2B183-41B3-ACCF-A995-CDEFB6F09A34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>
            <a:normAutofit fontScale="92500" lnSpcReduction="20000"/>
          </a:bodyPr>
          <a:lstStyle/>
          <a:p>
            <a:endParaRPr lang="fr-FR"/>
          </a:p>
        </p:txBody>
      </p:sp>
      <p:sp>
        <p:nvSpPr>
          <p:cNvPr id="17" name="Espace réservé du texte 16">
            <a:extLst>
              <a:ext uri="{FF2B5EF4-FFF2-40B4-BE49-F238E27FC236}">
                <a16:creationId xmlns:a16="http://schemas.microsoft.com/office/drawing/2014/main" id="{695057AF-31A1-C46F-580C-0055D9E13D9F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>
            <a:normAutofit lnSpcReduction="10000"/>
          </a:bodyPr>
          <a:lstStyle/>
          <a:p>
            <a:endParaRPr lang="fr-FR"/>
          </a:p>
        </p:txBody>
      </p:sp>
      <p:sp>
        <p:nvSpPr>
          <p:cNvPr id="18" name="Espace réservé du texte 17">
            <a:extLst>
              <a:ext uri="{FF2B5EF4-FFF2-40B4-BE49-F238E27FC236}">
                <a16:creationId xmlns:a16="http://schemas.microsoft.com/office/drawing/2014/main" id="{1D7F3FE9-DE93-4805-120F-1CDA1E2E6F01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>
            <a:normAutofit fontScale="92500" lnSpcReduction="20000"/>
          </a:bodyPr>
          <a:lstStyle/>
          <a:p>
            <a:endParaRPr lang="fr-FR"/>
          </a:p>
        </p:txBody>
      </p:sp>
      <p:sp>
        <p:nvSpPr>
          <p:cNvPr id="19" name="Espace réservé du texte 18">
            <a:extLst>
              <a:ext uri="{FF2B5EF4-FFF2-40B4-BE49-F238E27FC236}">
                <a16:creationId xmlns:a16="http://schemas.microsoft.com/office/drawing/2014/main" id="{83921734-A5F7-B38C-8606-8F2B3AFAF99B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>
            <a:normAutofit lnSpcReduction="10000"/>
          </a:bodyPr>
          <a:lstStyle/>
          <a:p>
            <a:endParaRPr lang="fr-FR"/>
          </a:p>
        </p:txBody>
      </p:sp>
      <p:sp>
        <p:nvSpPr>
          <p:cNvPr id="20" name="Espace réservé du numéro de diapositive 19">
            <a:extLst>
              <a:ext uri="{FF2B5EF4-FFF2-40B4-BE49-F238E27FC236}">
                <a16:creationId xmlns:a16="http://schemas.microsoft.com/office/drawing/2014/main" id="{2AF0625E-6191-8ED3-D52C-FD01A860C9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725D8-FDD7-4DE8-A9A0-8030FFF487A6}" type="slidenum">
              <a:rPr lang="fr-FR" smtClean="0"/>
              <a:pPr/>
              <a:t>39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344034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D459D57B-1617-511C-F13C-EB88E86D3E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725D8-FDD7-4DE8-A9A0-8030FFF487A6}" type="slidenum">
              <a:rPr lang="fr-FR" smtClean="0"/>
              <a:pPr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4536582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5CCE0E24-4AA6-BD08-E8BB-9483CF2CEA9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1DC03C72-FF31-E6CE-8D64-4754426569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725D8-FDD7-4DE8-A9A0-8030FFF487A6}" type="slidenum">
              <a:rPr lang="fr-FR" smtClean="0"/>
              <a:pPr/>
              <a:t>40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7478830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CB719522-0E92-5B3E-7C4A-9E484135B7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725D8-FDD7-4DE8-A9A0-8030FFF487A6}" type="slidenum">
              <a:rPr lang="fr-FR" smtClean="0"/>
              <a:pPr/>
              <a:t>41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0991404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2932DCCD-1A4D-4FBC-28B8-328168645C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725D8-FDD7-4DE8-A9A0-8030FFF487A6}" type="slidenum">
              <a:rPr lang="fr-FR" smtClean="0"/>
              <a:pPr/>
              <a:t>42</a:t>
            </a:fld>
            <a:endParaRPr lang="fr-FR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FB084529-825D-0118-F888-A978AFFEA9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6421011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7506A52-E237-0F44-0B64-6F6BCB4C0C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6D43515D-62F8-5E58-0E5C-89153968CDE8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184EFD6E-2240-981F-E2FD-6F57EBB24C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725D8-FDD7-4DE8-A9A0-8030FFF487A6}" type="slidenum">
              <a:rPr lang="fr-FR" smtClean="0"/>
              <a:pPr/>
              <a:t>43</a:t>
            </a:fld>
            <a:endParaRPr lang="fr-FR"/>
          </a:p>
        </p:txBody>
      </p:sp>
      <p:sp>
        <p:nvSpPr>
          <p:cNvPr id="6" name="Espace réservé du texte 4">
            <a:extLst>
              <a:ext uri="{FF2B5EF4-FFF2-40B4-BE49-F238E27FC236}">
                <a16:creationId xmlns:a16="http://schemas.microsoft.com/office/drawing/2014/main" id="{5763AD0C-A778-AB53-A1A6-90771B6479C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03238" y="2058988"/>
            <a:ext cx="5797550" cy="20193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225951572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20EE7D5-D9A4-696B-E5B1-E8BA58EFD8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E5665E27-9EFD-DCED-DC8B-60C350E67C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725D8-FDD7-4DE8-A9A0-8030FFF487A6}" type="slidenum">
              <a:rPr lang="fr-FR" smtClean="0"/>
              <a:pPr/>
              <a:t>44</a:t>
            </a:fld>
            <a:endParaRPr lang="fr-FR"/>
          </a:p>
        </p:txBody>
      </p:sp>
      <p:sp>
        <p:nvSpPr>
          <p:cNvPr id="4" name="Espace réservé du texte 4">
            <a:extLst>
              <a:ext uri="{FF2B5EF4-FFF2-40B4-BE49-F238E27FC236}">
                <a16:creationId xmlns:a16="http://schemas.microsoft.com/office/drawing/2014/main" id="{55C67F5B-32E2-B743-2FFD-5AD6D6F90FE3}"/>
              </a:ext>
            </a:extLst>
          </p:cNvPr>
          <p:cNvSpPr txBox="1">
            <a:spLocks/>
          </p:cNvSpPr>
          <p:nvPr/>
        </p:nvSpPr>
        <p:spPr>
          <a:xfrm>
            <a:off x="503238" y="1763885"/>
            <a:ext cx="11593512" cy="2019300"/>
          </a:xfrm>
          <a:prstGeom prst="rect">
            <a:avLst/>
          </a:prstGeom>
        </p:spPr>
        <p:txBody>
          <a:bodyPr/>
          <a:lstStyle>
            <a:lvl1pPr marL="0" indent="0" algn="l" defTabSz="945032" rtl="0" eaLnBrk="1" latinLnBrk="0" hangingPunct="1">
              <a:lnSpc>
                <a:spcPct val="90000"/>
              </a:lnSpc>
              <a:spcBef>
                <a:spcPts val="1034"/>
              </a:spcBef>
              <a:buFont typeface="Arial" panose="020B0604020202020204" pitchFamily="34" charset="0"/>
              <a:buNone/>
              <a:defRPr sz="24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234950" indent="-234950" algn="l" defTabSz="945032" rtl="0" eaLnBrk="1" latinLnBrk="0" hangingPunct="1">
              <a:lnSpc>
                <a:spcPct val="90000"/>
              </a:lnSpc>
              <a:spcBef>
                <a:spcPts val="517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19138" indent="-234950" algn="l" defTabSz="945032" rtl="0" eaLnBrk="1" latinLnBrk="0" hangingPunct="1">
              <a:lnSpc>
                <a:spcPct val="90000"/>
              </a:lnSpc>
              <a:spcBef>
                <a:spcPts val="517"/>
              </a:spcBef>
              <a:buFont typeface="Wingdings" panose="05000000000000000000" pitchFamily="2" charset="2"/>
              <a:buChar char="Ø"/>
              <a:tabLst>
                <a:tab pos="719138" algn="l"/>
              </a:tabLst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58888" indent="-234950" algn="l" defTabSz="945032" rtl="0" eaLnBrk="1" latinLnBrk="0" hangingPunct="1">
              <a:lnSpc>
                <a:spcPct val="90000"/>
              </a:lnSpc>
              <a:spcBef>
                <a:spcPts val="517"/>
              </a:spcBef>
              <a:buFont typeface="Arial" panose="020B0604020202020204" pitchFamily="34" charset="0"/>
              <a:buChar char="•"/>
              <a:tabLst>
                <a:tab pos="1166813" algn="l"/>
              </a:tabLst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08150" indent="-234950" algn="l" defTabSz="945032" rtl="0" eaLnBrk="1" latinLnBrk="0" hangingPunct="1">
              <a:lnSpc>
                <a:spcPct val="90000"/>
              </a:lnSpc>
              <a:spcBef>
                <a:spcPts val="517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98839" indent="-236258" algn="l" defTabSz="945032" rtl="0" eaLnBrk="1" latinLnBrk="0" hangingPunct="1">
              <a:lnSpc>
                <a:spcPct val="90000"/>
              </a:lnSpc>
              <a:spcBef>
                <a:spcPts val="517"/>
              </a:spcBef>
              <a:buFont typeface="Arial" panose="020B0604020202020204" pitchFamily="34" charset="0"/>
              <a:buChar char="•"/>
              <a:defRPr sz="18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71355" indent="-236258" algn="l" defTabSz="945032" rtl="0" eaLnBrk="1" latinLnBrk="0" hangingPunct="1">
              <a:lnSpc>
                <a:spcPct val="90000"/>
              </a:lnSpc>
              <a:spcBef>
                <a:spcPts val="517"/>
              </a:spcBef>
              <a:buFont typeface="Arial" panose="020B0604020202020204" pitchFamily="34" charset="0"/>
              <a:buChar char="•"/>
              <a:defRPr sz="18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43872" indent="-236258" algn="l" defTabSz="945032" rtl="0" eaLnBrk="1" latinLnBrk="0" hangingPunct="1">
              <a:lnSpc>
                <a:spcPct val="90000"/>
              </a:lnSpc>
              <a:spcBef>
                <a:spcPts val="517"/>
              </a:spcBef>
              <a:buFont typeface="Arial" panose="020B0604020202020204" pitchFamily="34" charset="0"/>
              <a:buChar char="•"/>
              <a:defRPr sz="18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16388" indent="-236258" algn="l" defTabSz="945032" rtl="0" eaLnBrk="1" latinLnBrk="0" hangingPunct="1">
              <a:lnSpc>
                <a:spcPct val="90000"/>
              </a:lnSpc>
              <a:spcBef>
                <a:spcPts val="517"/>
              </a:spcBef>
              <a:buFont typeface="Arial" panose="020B0604020202020204" pitchFamily="34" charset="0"/>
              <a:buChar char="•"/>
              <a:defRPr sz="18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39273898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487AFD5-7244-EFE7-9D72-655ADB8EF5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graphique 2">
            <a:extLst>
              <a:ext uri="{FF2B5EF4-FFF2-40B4-BE49-F238E27FC236}">
                <a16:creationId xmlns:a16="http://schemas.microsoft.com/office/drawing/2014/main" id="{17417D72-8769-2648-67A1-F4CBABC0BE09}"/>
              </a:ext>
            </a:extLst>
          </p:cNvPr>
          <p:cNvSpPr>
            <a:spLocks noGrp="1"/>
          </p:cNvSpPr>
          <p:nvPr>
            <p:ph type="chart" sz="quarter" idx="1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96204430-4D65-55D5-1E16-BCC8E136A2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725D8-FDD7-4DE8-A9A0-8030FFF487A6}" type="slidenum">
              <a:rPr lang="fr-FR" smtClean="0"/>
              <a:pPr/>
              <a:t>45</a:t>
            </a:fld>
            <a:endParaRPr lang="fr-FR"/>
          </a:p>
        </p:txBody>
      </p:sp>
      <p:sp>
        <p:nvSpPr>
          <p:cNvPr id="6" name="Espace réservé du texte 4">
            <a:extLst>
              <a:ext uri="{FF2B5EF4-FFF2-40B4-BE49-F238E27FC236}">
                <a16:creationId xmlns:a16="http://schemas.microsoft.com/office/drawing/2014/main" id="{C21FBBE8-64B7-C1F6-37D6-2CC9B98C46FF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03238" y="1385888"/>
            <a:ext cx="11593512" cy="156527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4032717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ableau 1">
            <a:extLst>
              <a:ext uri="{FF2B5EF4-FFF2-40B4-BE49-F238E27FC236}">
                <a16:creationId xmlns:a16="http://schemas.microsoft.com/office/drawing/2014/main" id="{28114D56-51E2-6127-7D9C-E3A5F1400520}"/>
              </a:ext>
            </a:extLst>
          </p:cNvPr>
          <p:cNvSpPr>
            <a:spLocks noGrp="1"/>
          </p:cNvSpPr>
          <p:nvPr>
            <p:ph type="tbl" sz="quarter" idx="1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Titre 3">
            <a:extLst>
              <a:ext uri="{FF2B5EF4-FFF2-40B4-BE49-F238E27FC236}">
                <a16:creationId xmlns:a16="http://schemas.microsoft.com/office/drawing/2014/main" id="{2D5BA892-F72B-E2DC-ED8D-5BA5434849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3112D1C-03C4-DC81-91C9-0376BFFAF5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725D8-FDD7-4DE8-A9A0-8030FFF487A6}" type="slidenum">
              <a:rPr lang="fr-FR" smtClean="0"/>
              <a:pPr/>
              <a:t>46</a:t>
            </a:fld>
            <a:endParaRPr lang="fr-FR"/>
          </a:p>
        </p:txBody>
      </p:sp>
      <p:sp>
        <p:nvSpPr>
          <p:cNvPr id="6" name="Espace réservé du texte 4">
            <a:extLst>
              <a:ext uri="{FF2B5EF4-FFF2-40B4-BE49-F238E27FC236}">
                <a16:creationId xmlns:a16="http://schemas.microsoft.com/office/drawing/2014/main" id="{47D6EFAF-70FD-3AED-79BC-A80B21ADC05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03238" y="1385888"/>
            <a:ext cx="11593512" cy="156527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173675500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graphique SmartArt 1">
            <a:extLst>
              <a:ext uri="{FF2B5EF4-FFF2-40B4-BE49-F238E27FC236}">
                <a16:creationId xmlns:a16="http://schemas.microsoft.com/office/drawing/2014/main" id="{C49A9BE3-0011-F2C8-4B9D-10A3B1540BCA}"/>
              </a:ext>
            </a:extLst>
          </p:cNvPr>
          <p:cNvSpPr>
            <a:spLocks noGrp="1"/>
          </p:cNvSpPr>
          <p:nvPr>
            <p:ph type="dgm" sz="quarter" idx="1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Titre 3">
            <a:extLst>
              <a:ext uri="{FF2B5EF4-FFF2-40B4-BE49-F238E27FC236}">
                <a16:creationId xmlns:a16="http://schemas.microsoft.com/office/drawing/2014/main" id="{31F7DCC2-2AC5-4F1C-8966-56D2110D2A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0A8C6E13-5E20-828B-E118-D3D353337E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725D8-FDD7-4DE8-A9A0-8030FFF487A6}" type="slidenum">
              <a:rPr lang="fr-FR" smtClean="0"/>
              <a:pPr/>
              <a:t>47</a:t>
            </a:fld>
            <a:endParaRPr lang="fr-FR"/>
          </a:p>
        </p:txBody>
      </p:sp>
      <p:sp>
        <p:nvSpPr>
          <p:cNvPr id="6" name="Espace réservé du texte 4">
            <a:extLst>
              <a:ext uri="{FF2B5EF4-FFF2-40B4-BE49-F238E27FC236}">
                <a16:creationId xmlns:a16="http://schemas.microsoft.com/office/drawing/2014/main" id="{3B3EC2CB-876C-5280-2286-A6292C01754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03238" y="1385888"/>
            <a:ext cx="11593512" cy="156527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197954456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pour une image  1">
            <a:extLst>
              <a:ext uri="{FF2B5EF4-FFF2-40B4-BE49-F238E27FC236}">
                <a16:creationId xmlns:a16="http://schemas.microsoft.com/office/drawing/2014/main" id="{DB2C7A4F-34B6-F62C-B00F-AA9E1434F54E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5814318-3319-3DEA-FEEA-D910725A9217}"/>
              </a:ext>
            </a:extLst>
          </p:cNvPr>
          <p:cNvSpPr>
            <a:spLocks noGrp="1"/>
          </p:cNvSpPr>
          <p:nvPr>
            <p:ph type="body" idx="21"/>
          </p:nvPr>
        </p:nvSpPr>
        <p:spPr/>
        <p:txBody>
          <a:bodyPr>
            <a:normAutofit lnSpcReduction="10000"/>
          </a:bodyPr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AB7367C6-15E5-657F-47CA-2D95A9917070}"/>
              </a:ext>
            </a:extLst>
          </p:cNvPr>
          <p:cNvSpPr>
            <a:spLocks noGrp="1"/>
          </p:cNvSpPr>
          <p:nvPr>
            <p:ph type="body" idx="2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49330BE-889D-A0A6-3A51-42A9C6D144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725D8-FDD7-4DE8-A9A0-8030FFF487A6}" type="slidenum">
              <a:rPr lang="fr-FR" smtClean="0"/>
              <a:pPr/>
              <a:t>48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9530869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32368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61611644-2AFA-6F5C-A78E-578CE250EA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725D8-FDD7-4DE8-A9A0-8030FFF487A6}" type="slidenum">
              <a:rPr lang="fr-FR" smtClean="0"/>
              <a:pPr/>
              <a:t>5</a:t>
            </a:fld>
            <a:endParaRPr lang="fr-FR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DCF2B084-F68C-4B1E-3834-64E1B0055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6538886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ous-titre 1">
            <a:extLst>
              <a:ext uri="{FF2B5EF4-FFF2-40B4-BE49-F238E27FC236}">
                <a16:creationId xmlns:a16="http://schemas.microsoft.com/office/drawing/2014/main" id="{1806475D-D06C-7B8A-DFA4-57BE392DEAD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E9C859D0-300D-EC3A-40B0-E45D38640042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Titre 3">
            <a:extLst>
              <a:ext uri="{FF2B5EF4-FFF2-40B4-BE49-F238E27FC236}">
                <a16:creationId xmlns:a16="http://schemas.microsoft.com/office/drawing/2014/main" id="{183DD7BC-0F18-830B-FD1B-2D54407D72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48222095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B7DD3D6A-0947-5822-93BE-D7BE16C282C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6156FF3-D44C-7575-1D23-2BE553E1A2C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lnSpcReduction="10000"/>
          </a:bodyPr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7057F8A5-D9EB-F5A2-ECB9-4C95C9CA557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>
            <a:normAutofit fontScale="92500" lnSpcReduction="20000"/>
          </a:bodyPr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142DB71-47E8-9751-3E0D-61B9AA8BC12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>
            <a:normAutofit lnSpcReduction="10000"/>
          </a:bodyPr>
          <a:lstStyle/>
          <a:p>
            <a:endParaRPr lang="fr-FR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20B3DDA5-4B30-AA4D-D7FC-45AAF74F692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>
            <a:normAutofit fontScale="92500" lnSpcReduction="20000"/>
          </a:bodyPr>
          <a:lstStyle/>
          <a:p>
            <a:endParaRPr lang="fr-FR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A24223B3-9F89-2DAD-A182-CEB78002AF5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>
            <a:normAutofit lnSpcReduction="10000"/>
          </a:bodyPr>
          <a:lstStyle/>
          <a:p>
            <a:endParaRPr lang="fr-FR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A27E8130-C207-0A9D-64AE-16277A1A180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>
            <a:normAutofit fontScale="92500" lnSpcReduction="20000"/>
          </a:bodyPr>
          <a:lstStyle/>
          <a:p>
            <a:endParaRPr lang="fr-FR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481A8250-B0DA-C5EE-407C-F7A32711974D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>
            <a:normAutofit lnSpcReduction="10000"/>
          </a:bodyPr>
          <a:lstStyle/>
          <a:p>
            <a:endParaRPr lang="fr-FR"/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A2097C88-5093-6A01-F572-A1B42E8EBC6C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>
            <a:normAutofit fontScale="92500" lnSpcReduction="20000"/>
          </a:bodyPr>
          <a:lstStyle/>
          <a:p>
            <a:endParaRPr lang="fr-FR"/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79D387B8-ABE4-FCD7-205D-60EC863C7ACF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>
            <a:normAutofit lnSpcReduction="10000"/>
          </a:bodyPr>
          <a:lstStyle/>
          <a:p>
            <a:endParaRPr lang="fr-FR"/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20DB3030-BDF7-9D09-1A3A-1269E5E50E06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>
            <a:normAutofit fontScale="92500" lnSpcReduction="20000"/>
          </a:bodyPr>
          <a:lstStyle/>
          <a:p>
            <a:endParaRPr lang="fr-FR"/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162D8CEC-7F7C-3CB6-D1EB-41E7995DDB6A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>
            <a:normAutofit lnSpcReduction="10000"/>
          </a:bodyPr>
          <a:lstStyle/>
          <a:p>
            <a:endParaRPr lang="fr-FR"/>
          </a:p>
        </p:txBody>
      </p:sp>
      <p:sp>
        <p:nvSpPr>
          <p:cNvPr id="14" name="Espace réservé du texte 13">
            <a:extLst>
              <a:ext uri="{FF2B5EF4-FFF2-40B4-BE49-F238E27FC236}">
                <a16:creationId xmlns:a16="http://schemas.microsoft.com/office/drawing/2014/main" id="{B9D6FBB9-A20C-92AB-D259-4E83E1B51809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>
            <a:normAutofit fontScale="92500" lnSpcReduction="20000"/>
          </a:bodyPr>
          <a:lstStyle/>
          <a:p>
            <a:endParaRPr lang="fr-FR"/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180F740B-6586-DE11-C6F9-0AF2B6A11182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>
            <a:normAutofit lnSpcReduction="10000"/>
          </a:bodyPr>
          <a:lstStyle/>
          <a:p>
            <a:endParaRPr lang="fr-FR"/>
          </a:p>
        </p:txBody>
      </p:sp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D4B16D1D-29AF-1EE5-1DDF-FEB8D73325E4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>
            <a:normAutofit fontScale="92500" lnSpcReduction="20000"/>
          </a:bodyPr>
          <a:lstStyle/>
          <a:p>
            <a:endParaRPr lang="fr-FR"/>
          </a:p>
        </p:txBody>
      </p:sp>
      <p:sp>
        <p:nvSpPr>
          <p:cNvPr id="17" name="Espace réservé du texte 16">
            <a:extLst>
              <a:ext uri="{FF2B5EF4-FFF2-40B4-BE49-F238E27FC236}">
                <a16:creationId xmlns:a16="http://schemas.microsoft.com/office/drawing/2014/main" id="{3631D508-BA30-766F-AF1E-137B40ECDAD5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>
            <a:normAutofit lnSpcReduction="10000"/>
          </a:bodyPr>
          <a:lstStyle/>
          <a:p>
            <a:endParaRPr lang="fr-FR"/>
          </a:p>
        </p:txBody>
      </p:sp>
      <p:sp>
        <p:nvSpPr>
          <p:cNvPr id="18" name="Espace réservé du texte 17">
            <a:extLst>
              <a:ext uri="{FF2B5EF4-FFF2-40B4-BE49-F238E27FC236}">
                <a16:creationId xmlns:a16="http://schemas.microsoft.com/office/drawing/2014/main" id="{65175654-EB65-00DF-FA95-EB22892114AE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>
            <a:normAutofit fontScale="92500" lnSpcReduction="20000"/>
          </a:bodyPr>
          <a:lstStyle/>
          <a:p>
            <a:endParaRPr lang="fr-FR"/>
          </a:p>
        </p:txBody>
      </p:sp>
      <p:sp>
        <p:nvSpPr>
          <p:cNvPr id="19" name="Espace réservé du texte 18">
            <a:extLst>
              <a:ext uri="{FF2B5EF4-FFF2-40B4-BE49-F238E27FC236}">
                <a16:creationId xmlns:a16="http://schemas.microsoft.com/office/drawing/2014/main" id="{AD69447A-A178-C2A8-EF8C-EF3077415537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>
            <a:normAutofit lnSpcReduction="10000"/>
          </a:bodyPr>
          <a:lstStyle/>
          <a:p>
            <a:endParaRPr lang="fr-FR"/>
          </a:p>
        </p:txBody>
      </p:sp>
      <p:sp>
        <p:nvSpPr>
          <p:cNvPr id="20" name="Espace réservé du numéro de diapositive 19">
            <a:extLst>
              <a:ext uri="{FF2B5EF4-FFF2-40B4-BE49-F238E27FC236}">
                <a16:creationId xmlns:a16="http://schemas.microsoft.com/office/drawing/2014/main" id="{A787B272-5733-A25C-F9F7-A4228BD22D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725D8-FDD7-4DE8-A9A0-8030FFF487A6}" type="slidenum">
              <a:rPr lang="fr-FR" smtClean="0"/>
              <a:pPr/>
              <a:t>51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2830479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335B260D-D10E-F61A-F26A-39C96815C92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8AEE9F87-267E-1392-E9E1-946D7D7F25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725D8-FDD7-4DE8-A9A0-8030FFF487A6}" type="slidenum">
              <a:rPr lang="fr-FR" smtClean="0"/>
              <a:pPr/>
              <a:t>52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34876082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74809393-E0E1-65F7-7827-AA4BCF1944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725D8-FDD7-4DE8-A9A0-8030FFF487A6}" type="slidenum">
              <a:rPr lang="fr-FR" smtClean="0"/>
              <a:pPr/>
              <a:t>53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09125924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5481C49A-FCFD-B1AC-E1BF-7F5BB16CBA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725D8-FDD7-4DE8-A9A0-8030FFF487A6}" type="slidenum">
              <a:rPr lang="fr-FR" smtClean="0"/>
              <a:pPr/>
              <a:t>54</a:t>
            </a:fld>
            <a:endParaRPr lang="fr-FR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D02EB0ED-DB4F-0B07-BEBA-15C315B7D4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8190014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AA381B5-5CB3-9A5B-9804-E341E2B1A3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6CAAABAF-C1E2-DB22-2958-786F6EF5CAE9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239AF970-4749-DDD7-5F77-30B362A6F7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725D8-FDD7-4DE8-A9A0-8030FFF487A6}" type="slidenum">
              <a:rPr lang="fr-FR" smtClean="0"/>
              <a:pPr/>
              <a:t>55</a:t>
            </a:fld>
            <a:endParaRPr lang="fr-FR"/>
          </a:p>
        </p:txBody>
      </p:sp>
      <p:sp>
        <p:nvSpPr>
          <p:cNvPr id="6" name="Espace réservé du texte 4">
            <a:extLst>
              <a:ext uri="{FF2B5EF4-FFF2-40B4-BE49-F238E27FC236}">
                <a16:creationId xmlns:a16="http://schemas.microsoft.com/office/drawing/2014/main" id="{9BCCC642-2629-CD3E-7197-12087BBBEA45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03238" y="2058988"/>
            <a:ext cx="5797550" cy="20193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2210419832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C710327-A3E5-528A-6FC3-1B4CF16BD5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B80168D2-B7AB-6957-FA24-04EC22671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725D8-FDD7-4DE8-A9A0-8030FFF487A6}" type="slidenum">
              <a:rPr lang="fr-FR" smtClean="0"/>
              <a:pPr/>
              <a:t>56</a:t>
            </a:fld>
            <a:endParaRPr lang="fr-FR"/>
          </a:p>
        </p:txBody>
      </p:sp>
      <p:sp>
        <p:nvSpPr>
          <p:cNvPr id="4" name="Espace réservé du texte 4">
            <a:extLst>
              <a:ext uri="{FF2B5EF4-FFF2-40B4-BE49-F238E27FC236}">
                <a16:creationId xmlns:a16="http://schemas.microsoft.com/office/drawing/2014/main" id="{9E4A6D72-A4DD-5E9E-E7DB-8BAB4252DC3A}"/>
              </a:ext>
            </a:extLst>
          </p:cNvPr>
          <p:cNvSpPr txBox="1">
            <a:spLocks/>
          </p:cNvSpPr>
          <p:nvPr/>
        </p:nvSpPr>
        <p:spPr>
          <a:xfrm>
            <a:off x="503238" y="2059721"/>
            <a:ext cx="11593512" cy="2019300"/>
          </a:xfrm>
          <a:prstGeom prst="rect">
            <a:avLst/>
          </a:prstGeom>
        </p:spPr>
        <p:txBody>
          <a:bodyPr/>
          <a:lstStyle>
            <a:lvl1pPr marL="0" indent="0" algn="l" defTabSz="945032" rtl="0" eaLnBrk="1" latinLnBrk="0" hangingPunct="1">
              <a:lnSpc>
                <a:spcPct val="90000"/>
              </a:lnSpc>
              <a:spcBef>
                <a:spcPts val="1034"/>
              </a:spcBef>
              <a:buFont typeface="Arial" panose="020B0604020202020204" pitchFamily="34" charset="0"/>
              <a:buNone/>
              <a:defRPr sz="24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234950" indent="-234950" algn="l" defTabSz="945032" rtl="0" eaLnBrk="1" latinLnBrk="0" hangingPunct="1">
              <a:lnSpc>
                <a:spcPct val="90000"/>
              </a:lnSpc>
              <a:spcBef>
                <a:spcPts val="517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19138" indent="-234950" algn="l" defTabSz="945032" rtl="0" eaLnBrk="1" latinLnBrk="0" hangingPunct="1">
              <a:lnSpc>
                <a:spcPct val="90000"/>
              </a:lnSpc>
              <a:spcBef>
                <a:spcPts val="517"/>
              </a:spcBef>
              <a:buFont typeface="Wingdings" panose="05000000000000000000" pitchFamily="2" charset="2"/>
              <a:buChar char="Ø"/>
              <a:tabLst>
                <a:tab pos="719138" algn="l"/>
              </a:tabLst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58888" indent="-234950" algn="l" defTabSz="945032" rtl="0" eaLnBrk="1" latinLnBrk="0" hangingPunct="1">
              <a:lnSpc>
                <a:spcPct val="90000"/>
              </a:lnSpc>
              <a:spcBef>
                <a:spcPts val="517"/>
              </a:spcBef>
              <a:buFont typeface="Arial" panose="020B0604020202020204" pitchFamily="34" charset="0"/>
              <a:buChar char="•"/>
              <a:tabLst>
                <a:tab pos="1166813" algn="l"/>
              </a:tabLst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08150" indent="-234950" algn="l" defTabSz="945032" rtl="0" eaLnBrk="1" latinLnBrk="0" hangingPunct="1">
              <a:lnSpc>
                <a:spcPct val="90000"/>
              </a:lnSpc>
              <a:spcBef>
                <a:spcPts val="517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98839" indent="-236258" algn="l" defTabSz="945032" rtl="0" eaLnBrk="1" latinLnBrk="0" hangingPunct="1">
              <a:lnSpc>
                <a:spcPct val="90000"/>
              </a:lnSpc>
              <a:spcBef>
                <a:spcPts val="517"/>
              </a:spcBef>
              <a:buFont typeface="Arial" panose="020B0604020202020204" pitchFamily="34" charset="0"/>
              <a:buChar char="•"/>
              <a:defRPr sz="18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71355" indent="-236258" algn="l" defTabSz="945032" rtl="0" eaLnBrk="1" latinLnBrk="0" hangingPunct="1">
              <a:lnSpc>
                <a:spcPct val="90000"/>
              </a:lnSpc>
              <a:spcBef>
                <a:spcPts val="517"/>
              </a:spcBef>
              <a:buFont typeface="Arial" panose="020B0604020202020204" pitchFamily="34" charset="0"/>
              <a:buChar char="•"/>
              <a:defRPr sz="18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43872" indent="-236258" algn="l" defTabSz="945032" rtl="0" eaLnBrk="1" latinLnBrk="0" hangingPunct="1">
              <a:lnSpc>
                <a:spcPct val="90000"/>
              </a:lnSpc>
              <a:spcBef>
                <a:spcPts val="517"/>
              </a:spcBef>
              <a:buFont typeface="Arial" panose="020B0604020202020204" pitchFamily="34" charset="0"/>
              <a:buChar char="•"/>
              <a:defRPr sz="18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16388" indent="-236258" algn="l" defTabSz="945032" rtl="0" eaLnBrk="1" latinLnBrk="0" hangingPunct="1">
              <a:lnSpc>
                <a:spcPct val="90000"/>
              </a:lnSpc>
              <a:spcBef>
                <a:spcPts val="517"/>
              </a:spcBef>
              <a:buFont typeface="Arial" panose="020B0604020202020204" pitchFamily="34" charset="0"/>
              <a:buChar char="•"/>
              <a:defRPr sz="18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2916908174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808EC48-FF72-A548-5596-C2E3BE9C3F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graphique 2">
            <a:extLst>
              <a:ext uri="{FF2B5EF4-FFF2-40B4-BE49-F238E27FC236}">
                <a16:creationId xmlns:a16="http://schemas.microsoft.com/office/drawing/2014/main" id="{9D64FAAF-8760-A369-382A-2345D8A77388}"/>
              </a:ext>
            </a:extLst>
          </p:cNvPr>
          <p:cNvSpPr>
            <a:spLocks noGrp="1"/>
          </p:cNvSpPr>
          <p:nvPr>
            <p:ph type="chart" sz="quarter" idx="1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E2503AD6-97CF-AAB1-4513-75E302DEFA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725D8-FDD7-4DE8-A9A0-8030FFF487A6}" type="slidenum">
              <a:rPr lang="fr-FR" smtClean="0"/>
              <a:pPr/>
              <a:t>57</a:t>
            </a:fld>
            <a:endParaRPr lang="fr-FR"/>
          </a:p>
        </p:txBody>
      </p:sp>
      <p:sp>
        <p:nvSpPr>
          <p:cNvPr id="6" name="Espace réservé du texte 4">
            <a:extLst>
              <a:ext uri="{FF2B5EF4-FFF2-40B4-BE49-F238E27FC236}">
                <a16:creationId xmlns:a16="http://schemas.microsoft.com/office/drawing/2014/main" id="{103E99EB-CE1E-88C5-994D-8BF49D0BF05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03238" y="1385888"/>
            <a:ext cx="11593512" cy="156527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097388629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ableau 1">
            <a:extLst>
              <a:ext uri="{FF2B5EF4-FFF2-40B4-BE49-F238E27FC236}">
                <a16:creationId xmlns:a16="http://schemas.microsoft.com/office/drawing/2014/main" id="{B3C64094-9E00-5656-700E-9E7C33BC868E}"/>
              </a:ext>
            </a:extLst>
          </p:cNvPr>
          <p:cNvSpPr>
            <a:spLocks noGrp="1"/>
          </p:cNvSpPr>
          <p:nvPr>
            <p:ph type="tbl" sz="quarter" idx="1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Titre 3">
            <a:extLst>
              <a:ext uri="{FF2B5EF4-FFF2-40B4-BE49-F238E27FC236}">
                <a16:creationId xmlns:a16="http://schemas.microsoft.com/office/drawing/2014/main" id="{6666D640-FF7B-24B7-8B39-84EE9E911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E2C55C3-5F6A-75D0-011D-1213EE5BCC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725D8-FDD7-4DE8-A9A0-8030FFF487A6}" type="slidenum">
              <a:rPr lang="fr-FR" smtClean="0"/>
              <a:pPr/>
              <a:t>58</a:t>
            </a:fld>
            <a:endParaRPr lang="fr-FR"/>
          </a:p>
        </p:txBody>
      </p:sp>
      <p:sp>
        <p:nvSpPr>
          <p:cNvPr id="6" name="Espace réservé du texte 4">
            <a:extLst>
              <a:ext uri="{FF2B5EF4-FFF2-40B4-BE49-F238E27FC236}">
                <a16:creationId xmlns:a16="http://schemas.microsoft.com/office/drawing/2014/main" id="{23BCF946-1345-152A-D292-AD1A645894E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03238" y="1385888"/>
            <a:ext cx="11593512" cy="156527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924360845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graphique SmartArt 1">
            <a:extLst>
              <a:ext uri="{FF2B5EF4-FFF2-40B4-BE49-F238E27FC236}">
                <a16:creationId xmlns:a16="http://schemas.microsoft.com/office/drawing/2014/main" id="{A2579FE1-E6BD-A362-DFF4-B46CF7740B69}"/>
              </a:ext>
            </a:extLst>
          </p:cNvPr>
          <p:cNvSpPr>
            <a:spLocks noGrp="1"/>
          </p:cNvSpPr>
          <p:nvPr>
            <p:ph type="dgm" sz="quarter" idx="1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Titre 3">
            <a:extLst>
              <a:ext uri="{FF2B5EF4-FFF2-40B4-BE49-F238E27FC236}">
                <a16:creationId xmlns:a16="http://schemas.microsoft.com/office/drawing/2014/main" id="{F543AE62-C665-E73F-8F9B-0D6DB57A98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75DC386C-8886-962C-C53F-2ECD33C553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725D8-FDD7-4DE8-A9A0-8030FFF487A6}" type="slidenum">
              <a:rPr lang="fr-FR" smtClean="0"/>
              <a:pPr/>
              <a:t>59</a:t>
            </a:fld>
            <a:endParaRPr lang="fr-FR"/>
          </a:p>
        </p:txBody>
      </p:sp>
      <p:sp>
        <p:nvSpPr>
          <p:cNvPr id="6" name="Espace réservé du texte 4">
            <a:extLst>
              <a:ext uri="{FF2B5EF4-FFF2-40B4-BE49-F238E27FC236}">
                <a16:creationId xmlns:a16="http://schemas.microsoft.com/office/drawing/2014/main" id="{5E0B57DC-5476-74B1-2458-33CF7FFB738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03238" y="1385888"/>
            <a:ext cx="11593512" cy="156527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11463305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6E15697-30A6-2B34-23B8-56E8EAB00E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DB594294-6EBD-FCE3-D6BE-ECCC0FECFE81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253A99CF-5889-40C0-CD5F-6C8E16535F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725D8-FDD7-4DE8-A9A0-8030FFF487A6}" type="slidenum">
              <a:rPr lang="fr-FR" smtClean="0"/>
              <a:pPr/>
              <a:t>6</a:t>
            </a:fld>
            <a:endParaRPr lang="fr-FR"/>
          </a:p>
        </p:txBody>
      </p:sp>
      <p:sp>
        <p:nvSpPr>
          <p:cNvPr id="6" name="Espace réservé du texte 4">
            <a:extLst>
              <a:ext uri="{FF2B5EF4-FFF2-40B4-BE49-F238E27FC236}">
                <a16:creationId xmlns:a16="http://schemas.microsoft.com/office/drawing/2014/main" id="{BD036EE8-CC50-63C0-F5EF-4C718F4D30ED}"/>
              </a:ext>
            </a:extLst>
          </p:cNvPr>
          <p:cNvSpPr txBox="1">
            <a:spLocks/>
          </p:cNvSpPr>
          <p:nvPr/>
        </p:nvSpPr>
        <p:spPr>
          <a:xfrm>
            <a:off x="502444" y="1837161"/>
            <a:ext cx="5797550" cy="2019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45032" rtl="0" eaLnBrk="1" latinLnBrk="0" hangingPunct="1">
              <a:lnSpc>
                <a:spcPct val="90000"/>
              </a:lnSpc>
              <a:spcBef>
                <a:spcPts val="1034"/>
              </a:spcBef>
              <a:buFont typeface="Arial" panose="020B0604020202020204" pitchFamily="34" charset="0"/>
              <a:buNone/>
              <a:defRPr sz="24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234950" indent="-234950" algn="l" defTabSz="945032" rtl="0" eaLnBrk="1" latinLnBrk="0" hangingPunct="1">
              <a:lnSpc>
                <a:spcPct val="90000"/>
              </a:lnSpc>
              <a:spcBef>
                <a:spcPts val="517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19138" indent="-234950" algn="l" defTabSz="945032" rtl="0" eaLnBrk="1" latinLnBrk="0" hangingPunct="1">
              <a:lnSpc>
                <a:spcPct val="90000"/>
              </a:lnSpc>
              <a:spcBef>
                <a:spcPts val="517"/>
              </a:spcBef>
              <a:buFont typeface="Wingdings" panose="05000000000000000000" pitchFamily="2" charset="2"/>
              <a:buChar char="Ø"/>
              <a:tabLst>
                <a:tab pos="719138" algn="l"/>
              </a:tabLst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58888" indent="-234950" algn="l" defTabSz="945032" rtl="0" eaLnBrk="1" latinLnBrk="0" hangingPunct="1">
              <a:lnSpc>
                <a:spcPct val="90000"/>
              </a:lnSpc>
              <a:spcBef>
                <a:spcPts val="517"/>
              </a:spcBef>
              <a:buFont typeface="Arial" panose="020B0604020202020204" pitchFamily="34" charset="0"/>
              <a:buChar char="•"/>
              <a:tabLst>
                <a:tab pos="1166813" algn="l"/>
              </a:tabLst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08150" indent="-234950" algn="l" defTabSz="945032" rtl="0" eaLnBrk="1" latinLnBrk="0" hangingPunct="1">
              <a:lnSpc>
                <a:spcPct val="90000"/>
              </a:lnSpc>
              <a:spcBef>
                <a:spcPts val="517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98839" indent="-236258" algn="l" defTabSz="945032" rtl="0" eaLnBrk="1" latinLnBrk="0" hangingPunct="1">
              <a:lnSpc>
                <a:spcPct val="90000"/>
              </a:lnSpc>
              <a:spcBef>
                <a:spcPts val="517"/>
              </a:spcBef>
              <a:buFont typeface="Arial" panose="020B0604020202020204" pitchFamily="34" charset="0"/>
              <a:buChar char="•"/>
              <a:defRPr sz="18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71355" indent="-236258" algn="l" defTabSz="945032" rtl="0" eaLnBrk="1" latinLnBrk="0" hangingPunct="1">
              <a:lnSpc>
                <a:spcPct val="90000"/>
              </a:lnSpc>
              <a:spcBef>
                <a:spcPts val="517"/>
              </a:spcBef>
              <a:buFont typeface="Arial" panose="020B0604020202020204" pitchFamily="34" charset="0"/>
              <a:buChar char="•"/>
              <a:defRPr sz="18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43872" indent="-236258" algn="l" defTabSz="945032" rtl="0" eaLnBrk="1" latinLnBrk="0" hangingPunct="1">
              <a:lnSpc>
                <a:spcPct val="90000"/>
              </a:lnSpc>
              <a:spcBef>
                <a:spcPts val="517"/>
              </a:spcBef>
              <a:buFont typeface="Arial" panose="020B0604020202020204" pitchFamily="34" charset="0"/>
              <a:buChar char="•"/>
              <a:defRPr sz="18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16388" indent="-236258" algn="l" defTabSz="945032" rtl="0" eaLnBrk="1" latinLnBrk="0" hangingPunct="1">
              <a:lnSpc>
                <a:spcPct val="90000"/>
              </a:lnSpc>
              <a:spcBef>
                <a:spcPts val="517"/>
              </a:spcBef>
              <a:buFont typeface="Arial" panose="020B0604020202020204" pitchFamily="34" charset="0"/>
              <a:buChar char="•"/>
              <a:defRPr sz="18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826668929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pour une image  1">
            <a:extLst>
              <a:ext uri="{FF2B5EF4-FFF2-40B4-BE49-F238E27FC236}">
                <a16:creationId xmlns:a16="http://schemas.microsoft.com/office/drawing/2014/main" id="{46D72641-BD02-9890-44FB-D284C6A3AB7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DBEAB7B-811A-FC53-A679-4AAF11AD68AD}"/>
              </a:ext>
            </a:extLst>
          </p:cNvPr>
          <p:cNvSpPr>
            <a:spLocks noGrp="1"/>
          </p:cNvSpPr>
          <p:nvPr>
            <p:ph type="body" idx="21"/>
          </p:nvPr>
        </p:nvSpPr>
        <p:spPr/>
        <p:txBody>
          <a:bodyPr>
            <a:normAutofit lnSpcReduction="10000"/>
          </a:bodyPr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A7DF53D5-0D56-57ED-8A2A-ADCA91ED839D}"/>
              </a:ext>
            </a:extLst>
          </p:cNvPr>
          <p:cNvSpPr>
            <a:spLocks noGrp="1"/>
          </p:cNvSpPr>
          <p:nvPr>
            <p:ph type="body" idx="2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B014161C-AE93-4309-E897-EC2DF6AD6A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725D8-FDD7-4DE8-A9A0-8030FFF487A6}" type="slidenum">
              <a:rPr lang="fr-FR" smtClean="0"/>
              <a:pPr/>
              <a:t>60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066303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11419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277A4C3-2210-01D2-3732-AD29AE9E67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2D014CD3-9642-2420-8363-DF2E828040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725D8-FDD7-4DE8-A9A0-8030FFF487A6}" type="slidenum">
              <a:rPr lang="fr-FR" smtClean="0"/>
              <a:pPr/>
              <a:t>7</a:t>
            </a:fld>
            <a:endParaRPr lang="fr-FR"/>
          </a:p>
        </p:txBody>
      </p:sp>
      <p:sp>
        <p:nvSpPr>
          <p:cNvPr id="4" name="Espace réservé du texte 4">
            <a:extLst>
              <a:ext uri="{FF2B5EF4-FFF2-40B4-BE49-F238E27FC236}">
                <a16:creationId xmlns:a16="http://schemas.microsoft.com/office/drawing/2014/main" id="{D5D93BAD-49DA-3117-DD11-ACAD273FA7B6}"/>
              </a:ext>
            </a:extLst>
          </p:cNvPr>
          <p:cNvSpPr txBox="1">
            <a:spLocks/>
          </p:cNvSpPr>
          <p:nvPr/>
        </p:nvSpPr>
        <p:spPr>
          <a:xfrm>
            <a:off x="502444" y="1837161"/>
            <a:ext cx="11594306" cy="48589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45032" rtl="0" eaLnBrk="1" latinLnBrk="0" hangingPunct="1">
              <a:lnSpc>
                <a:spcPct val="90000"/>
              </a:lnSpc>
              <a:spcBef>
                <a:spcPts val="1034"/>
              </a:spcBef>
              <a:buFont typeface="Arial" panose="020B0604020202020204" pitchFamily="34" charset="0"/>
              <a:buNone/>
              <a:defRPr sz="24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234950" indent="-234950" algn="l" defTabSz="945032" rtl="0" eaLnBrk="1" latinLnBrk="0" hangingPunct="1">
              <a:lnSpc>
                <a:spcPct val="90000"/>
              </a:lnSpc>
              <a:spcBef>
                <a:spcPts val="517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19138" indent="-234950" algn="l" defTabSz="945032" rtl="0" eaLnBrk="1" latinLnBrk="0" hangingPunct="1">
              <a:lnSpc>
                <a:spcPct val="90000"/>
              </a:lnSpc>
              <a:spcBef>
                <a:spcPts val="517"/>
              </a:spcBef>
              <a:buFont typeface="Wingdings" panose="05000000000000000000" pitchFamily="2" charset="2"/>
              <a:buChar char="Ø"/>
              <a:tabLst>
                <a:tab pos="719138" algn="l"/>
              </a:tabLst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58888" indent="-234950" algn="l" defTabSz="945032" rtl="0" eaLnBrk="1" latinLnBrk="0" hangingPunct="1">
              <a:lnSpc>
                <a:spcPct val="90000"/>
              </a:lnSpc>
              <a:spcBef>
                <a:spcPts val="517"/>
              </a:spcBef>
              <a:buFont typeface="Arial" panose="020B0604020202020204" pitchFamily="34" charset="0"/>
              <a:buChar char="•"/>
              <a:tabLst>
                <a:tab pos="1166813" algn="l"/>
              </a:tabLst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08150" indent="-234950" algn="l" defTabSz="945032" rtl="0" eaLnBrk="1" latinLnBrk="0" hangingPunct="1">
              <a:lnSpc>
                <a:spcPct val="90000"/>
              </a:lnSpc>
              <a:spcBef>
                <a:spcPts val="517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98839" indent="-236258" algn="l" defTabSz="945032" rtl="0" eaLnBrk="1" latinLnBrk="0" hangingPunct="1">
              <a:lnSpc>
                <a:spcPct val="90000"/>
              </a:lnSpc>
              <a:spcBef>
                <a:spcPts val="517"/>
              </a:spcBef>
              <a:buFont typeface="Arial" panose="020B0604020202020204" pitchFamily="34" charset="0"/>
              <a:buChar char="•"/>
              <a:defRPr sz="18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71355" indent="-236258" algn="l" defTabSz="945032" rtl="0" eaLnBrk="1" latinLnBrk="0" hangingPunct="1">
              <a:lnSpc>
                <a:spcPct val="90000"/>
              </a:lnSpc>
              <a:spcBef>
                <a:spcPts val="517"/>
              </a:spcBef>
              <a:buFont typeface="Arial" panose="020B0604020202020204" pitchFamily="34" charset="0"/>
              <a:buChar char="•"/>
              <a:defRPr sz="18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43872" indent="-236258" algn="l" defTabSz="945032" rtl="0" eaLnBrk="1" latinLnBrk="0" hangingPunct="1">
              <a:lnSpc>
                <a:spcPct val="90000"/>
              </a:lnSpc>
              <a:spcBef>
                <a:spcPts val="517"/>
              </a:spcBef>
              <a:buFont typeface="Arial" panose="020B0604020202020204" pitchFamily="34" charset="0"/>
              <a:buChar char="•"/>
              <a:defRPr sz="18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16388" indent="-236258" algn="l" defTabSz="945032" rtl="0" eaLnBrk="1" latinLnBrk="0" hangingPunct="1">
              <a:lnSpc>
                <a:spcPct val="90000"/>
              </a:lnSpc>
              <a:spcBef>
                <a:spcPts val="517"/>
              </a:spcBef>
              <a:buFont typeface="Arial" panose="020B0604020202020204" pitchFamily="34" charset="0"/>
              <a:buChar char="•"/>
              <a:defRPr sz="18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40494594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ACC32D9-52C3-61F7-D614-55BF334063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EAB973BD-49A7-CD14-7B5D-E524F06F54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725D8-FDD7-4DE8-A9A0-8030FFF487A6}" type="slidenum">
              <a:rPr lang="fr-FR" smtClean="0"/>
              <a:pPr/>
              <a:t>8</a:t>
            </a:fld>
            <a:endParaRPr lang="fr-FR"/>
          </a:p>
        </p:txBody>
      </p:sp>
      <p:sp>
        <p:nvSpPr>
          <p:cNvPr id="4" name="Espace réservé du graphique 3">
            <a:extLst>
              <a:ext uri="{FF2B5EF4-FFF2-40B4-BE49-F238E27FC236}">
                <a16:creationId xmlns:a16="http://schemas.microsoft.com/office/drawing/2014/main" id="{EB9A3F17-5597-FADD-6483-24B60B946045}"/>
              </a:ext>
            </a:extLst>
          </p:cNvPr>
          <p:cNvSpPr>
            <a:spLocks noGrp="1"/>
          </p:cNvSpPr>
          <p:nvPr>
            <p:ph type="chart" sz="quarter" idx="1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Espace réservé du texte 4">
            <a:extLst>
              <a:ext uri="{FF2B5EF4-FFF2-40B4-BE49-F238E27FC236}">
                <a16:creationId xmlns:a16="http://schemas.microsoft.com/office/drawing/2014/main" id="{F7E81FEF-EF08-62B2-6258-967E658DEAC3}"/>
              </a:ext>
            </a:extLst>
          </p:cNvPr>
          <p:cNvSpPr txBox="1">
            <a:spLocks/>
          </p:cNvSpPr>
          <p:nvPr/>
        </p:nvSpPr>
        <p:spPr>
          <a:xfrm>
            <a:off x="502444" y="1406769"/>
            <a:ext cx="11594306" cy="15474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45032" rtl="0" eaLnBrk="1" latinLnBrk="0" hangingPunct="1">
              <a:lnSpc>
                <a:spcPct val="90000"/>
              </a:lnSpc>
              <a:spcBef>
                <a:spcPts val="1034"/>
              </a:spcBef>
              <a:buFont typeface="Arial" panose="020B0604020202020204" pitchFamily="34" charset="0"/>
              <a:buNone/>
              <a:defRPr sz="24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234950" indent="-234950" algn="l" defTabSz="945032" rtl="0" eaLnBrk="1" latinLnBrk="0" hangingPunct="1">
              <a:lnSpc>
                <a:spcPct val="90000"/>
              </a:lnSpc>
              <a:spcBef>
                <a:spcPts val="517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19138" indent="-234950" algn="l" defTabSz="945032" rtl="0" eaLnBrk="1" latinLnBrk="0" hangingPunct="1">
              <a:lnSpc>
                <a:spcPct val="90000"/>
              </a:lnSpc>
              <a:spcBef>
                <a:spcPts val="517"/>
              </a:spcBef>
              <a:buFont typeface="Wingdings" panose="05000000000000000000" pitchFamily="2" charset="2"/>
              <a:buChar char="Ø"/>
              <a:tabLst>
                <a:tab pos="719138" algn="l"/>
              </a:tabLst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58888" indent="-234950" algn="l" defTabSz="945032" rtl="0" eaLnBrk="1" latinLnBrk="0" hangingPunct="1">
              <a:lnSpc>
                <a:spcPct val="90000"/>
              </a:lnSpc>
              <a:spcBef>
                <a:spcPts val="517"/>
              </a:spcBef>
              <a:buFont typeface="Arial" panose="020B0604020202020204" pitchFamily="34" charset="0"/>
              <a:buChar char="•"/>
              <a:tabLst>
                <a:tab pos="1166813" algn="l"/>
              </a:tabLst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08150" indent="-234950" algn="l" defTabSz="945032" rtl="0" eaLnBrk="1" latinLnBrk="0" hangingPunct="1">
              <a:lnSpc>
                <a:spcPct val="90000"/>
              </a:lnSpc>
              <a:spcBef>
                <a:spcPts val="517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98839" indent="-236258" algn="l" defTabSz="945032" rtl="0" eaLnBrk="1" latinLnBrk="0" hangingPunct="1">
              <a:lnSpc>
                <a:spcPct val="90000"/>
              </a:lnSpc>
              <a:spcBef>
                <a:spcPts val="517"/>
              </a:spcBef>
              <a:buFont typeface="Arial" panose="020B0604020202020204" pitchFamily="34" charset="0"/>
              <a:buChar char="•"/>
              <a:defRPr sz="18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71355" indent="-236258" algn="l" defTabSz="945032" rtl="0" eaLnBrk="1" latinLnBrk="0" hangingPunct="1">
              <a:lnSpc>
                <a:spcPct val="90000"/>
              </a:lnSpc>
              <a:spcBef>
                <a:spcPts val="517"/>
              </a:spcBef>
              <a:buFont typeface="Arial" panose="020B0604020202020204" pitchFamily="34" charset="0"/>
              <a:buChar char="•"/>
              <a:defRPr sz="18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43872" indent="-236258" algn="l" defTabSz="945032" rtl="0" eaLnBrk="1" latinLnBrk="0" hangingPunct="1">
              <a:lnSpc>
                <a:spcPct val="90000"/>
              </a:lnSpc>
              <a:spcBef>
                <a:spcPts val="517"/>
              </a:spcBef>
              <a:buFont typeface="Arial" panose="020B0604020202020204" pitchFamily="34" charset="0"/>
              <a:buChar char="•"/>
              <a:defRPr sz="18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16388" indent="-236258" algn="l" defTabSz="945032" rtl="0" eaLnBrk="1" latinLnBrk="0" hangingPunct="1">
              <a:lnSpc>
                <a:spcPct val="90000"/>
              </a:lnSpc>
              <a:spcBef>
                <a:spcPts val="517"/>
              </a:spcBef>
              <a:buFont typeface="Arial" panose="020B0604020202020204" pitchFamily="34" charset="0"/>
              <a:buChar char="•"/>
              <a:defRPr sz="18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10685213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1C5973F-9B6F-B8A5-47F1-A3D6BF1663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9220" y="250826"/>
            <a:ext cx="10708177" cy="899999"/>
          </a:xfrm>
        </p:spPr>
        <p:txBody>
          <a:bodyPr/>
          <a:lstStyle/>
          <a:p>
            <a:endParaRPr lang="fr-FR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8AF6C9FF-9D53-11A9-76AE-5ABD43C08A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725D8-FDD7-4DE8-A9A0-8030FFF487A6}" type="slidenum">
              <a:rPr lang="fr-FR" smtClean="0"/>
              <a:pPr/>
              <a:t>9</a:t>
            </a:fld>
            <a:endParaRPr lang="fr-FR"/>
          </a:p>
        </p:txBody>
      </p:sp>
      <p:sp>
        <p:nvSpPr>
          <p:cNvPr id="6" name="Espace réservé du texte 4">
            <a:extLst>
              <a:ext uri="{FF2B5EF4-FFF2-40B4-BE49-F238E27FC236}">
                <a16:creationId xmlns:a16="http://schemas.microsoft.com/office/drawing/2014/main" id="{D440ED2B-BD19-8AF4-59DB-611F783C4F7A}"/>
              </a:ext>
            </a:extLst>
          </p:cNvPr>
          <p:cNvSpPr txBox="1">
            <a:spLocks/>
          </p:cNvSpPr>
          <p:nvPr/>
        </p:nvSpPr>
        <p:spPr>
          <a:xfrm>
            <a:off x="502444" y="1406769"/>
            <a:ext cx="11594306" cy="15474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45032" rtl="0" eaLnBrk="1" latinLnBrk="0" hangingPunct="1">
              <a:lnSpc>
                <a:spcPct val="90000"/>
              </a:lnSpc>
              <a:spcBef>
                <a:spcPts val="1034"/>
              </a:spcBef>
              <a:buFont typeface="Arial" panose="020B0604020202020204" pitchFamily="34" charset="0"/>
              <a:buNone/>
              <a:defRPr sz="24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234950" indent="-234950" algn="l" defTabSz="945032" rtl="0" eaLnBrk="1" latinLnBrk="0" hangingPunct="1">
              <a:lnSpc>
                <a:spcPct val="90000"/>
              </a:lnSpc>
              <a:spcBef>
                <a:spcPts val="517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19138" indent="-234950" algn="l" defTabSz="945032" rtl="0" eaLnBrk="1" latinLnBrk="0" hangingPunct="1">
              <a:lnSpc>
                <a:spcPct val="90000"/>
              </a:lnSpc>
              <a:spcBef>
                <a:spcPts val="517"/>
              </a:spcBef>
              <a:buFont typeface="Wingdings" panose="05000000000000000000" pitchFamily="2" charset="2"/>
              <a:buChar char="Ø"/>
              <a:tabLst>
                <a:tab pos="719138" algn="l"/>
              </a:tabLst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58888" indent="-234950" algn="l" defTabSz="945032" rtl="0" eaLnBrk="1" latinLnBrk="0" hangingPunct="1">
              <a:lnSpc>
                <a:spcPct val="90000"/>
              </a:lnSpc>
              <a:spcBef>
                <a:spcPts val="517"/>
              </a:spcBef>
              <a:buFont typeface="Arial" panose="020B0604020202020204" pitchFamily="34" charset="0"/>
              <a:buChar char="•"/>
              <a:tabLst>
                <a:tab pos="1166813" algn="l"/>
              </a:tabLst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08150" indent="-234950" algn="l" defTabSz="945032" rtl="0" eaLnBrk="1" latinLnBrk="0" hangingPunct="1">
              <a:lnSpc>
                <a:spcPct val="90000"/>
              </a:lnSpc>
              <a:spcBef>
                <a:spcPts val="517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98839" indent="-236258" algn="l" defTabSz="945032" rtl="0" eaLnBrk="1" latinLnBrk="0" hangingPunct="1">
              <a:lnSpc>
                <a:spcPct val="90000"/>
              </a:lnSpc>
              <a:spcBef>
                <a:spcPts val="517"/>
              </a:spcBef>
              <a:buFont typeface="Arial" panose="020B0604020202020204" pitchFamily="34" charset="0"/>
              <a:buChar char="•"/>
              <a:defRPr sz="18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71355" indent="-236258" algn="l" defTabSz="945032" rtl="0" eaLnBrk="1" latinLnBrk="0" hangingPunct="1">
              <a:lnSpc>
                <a:spcPct val="90000"/>
              </a:lnSpc>
              <a:spcBef>
                <a:spcPts val="517"/>
              </a:spcBef>
              <a:buFont typeface="Arial" panose="020B0604020202020204" pitchFamily="34" charset="0"/>
              <a:buChar char="•"/>
              <a:defRPr sz="18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43872" indent="-236258" algn="l" defTabSz="945032" rtl="0" eaLnBrk="1" latinLnBrk="0" hangingPunct="1">
              <a:lnSpc>
                <a:spcPct val="90000"/>
              </a:lnSpc>
              <a:spcBef>
                <a:spcPts val="517"/>
              </a:spcBef>
              <a:buFont typeface="Arial" panose="020B0604020202020204" pitchFamily="34" charset="0"/>
              <a:buChar char="•"/>
              <a:defRPr sz="18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16388" indent="-236258" algn="l" defTabSz="945032" rtl="0" eaLnBrk="1" latinLnBrk="0" hangingPunct="1">
              <a:lnSpc>
                <a:spcPct val="90000"/>
              </a:lnSpc>
              <a:spcBef>
                <a:spcPts val="517"/>
              </a:spcBef>
              <a:buFont typeface="Arial" panose="020B0604020202020204" pitchFamily="34" charset="0"/>
              <a:buChar char="•"/>
              <a:defRPr sz="18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graphicFrame>
        <p:nvGraphicFramePr>
          <p:cNvPr id="13" name="Espace réservé du tableau 12">
            <a:extLst>
              <a:ext uri="{FF2B5EF4-FFF2-40B4-BE49-F238E27FC236}">
                <a16:creationId xmlns:a16="http://schemas.microsoft.com/office/drawing/2014/main" id="{6617FA47-2B9F-EA70-B790-A969CDBF4CBD}"/>
              </a:ext>
            </a:extLst>
          </p:cNvPr>
          <p:cNvGraphicFramePr>
            <a:graphicFrameLocks noGrp="1"/>
          </p:cNvGraphicFramePr>
          <p:nvPr>
            <p:ph type="tbl" sz="quarter" idx="18"/>
            <p:extLst>
              <p:ext uri="{D42A27DB-BD31-4B8C-83A1-F6EECF244321}">
                <p14:modId xmlns:p14="http://schemas.microsoft.com/office/powerpoint/2010/main" val="293733210"/>
              </p:ext>
            </p:extLst>
          </p:nvPr>
        </p:nvGraphicFramePr>
        <p:xfrm>
          <a:off x="503238" y="2954338"/>
          <a:ext cx="11591925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18385">
                  <a:extLst>
                    <a:ext uri="{9D8B030D-6E8A-4147-A177-3AD203B41FA5}">
                      <a16:colId xmlns:a16="http://schemas.microsoft.com/office/drawing/2014/main" val="3378205501"/>
                    </a:ext>
                  </a:extLst>
                </a:gridCol>
                <a:gridCol w="2318385">
                  <a:extLst>
                    <a:ext uri="{9D8B030D-6E8A-4147-A177-3AD203B41FA5}">
                      <a16:colId xmlns:a16="http://schemas.microsoft.com/office/drawing/2014/main" val="572565038"/>
                    </a:ext>
                  </a:extLst>
                </a:gridCol>
                <a:gridCol w="2318385">
                  <a:extLst>
                    <a:ext uri="{9D8B030D-6E8A-4147-A177-3AD203B41FA5}">
                      <a16:colId xmlns:a16="http://schemas.microsoft.com/office/drawing/2014/main" val="2541450395"/>
                    </a:ext>
                  </a:extLst>
                </a:gridCol>
                <a:gridCol w="2318385">
                  <a:extLst>
                    <a:ext uri="{9D8B030D-6E8A-4147-A177-3AD203B41FA5}">
                      <a16:colId xmlns:a16="http://schemas.microsoft.com/office/drawing/2014/main" val="3106494836"/>
                    </a:ext>
                  </a:extLst>
                </a:gridCol>
                <a:gridCol w="2318385">
                  <a:extLst>
                    <a:ext uri="{9D8B030D-6E8A-4147-A177-3AD203B41FA5}">
                      <a16:colId xmlns:a16="http://schemas.microsoft.com/office/drawing/2014/main" val="32676132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fr-FR" sz="1600" err="1"/>
                        <a:t>sdvce</a:t>
                      </a:r>
                      <a:endParaRPr lang="fr-FR" sz="160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60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60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60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60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70673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sz="1600" err="1"/>
                        <a:t>qcsvcd</a:t>
                      </a:r>
                      <a:endParaRPr lang="fr-FR" sz="160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60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60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60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60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08986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 sz="160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fr-FR" sz="160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fr-FR" sz="160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fr-FR" sz="160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fr-FR" sz="160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953632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 sz="160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60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60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60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60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40399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 sz="160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fr-FR" sz="160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fr-FR" sz="160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fr-FR" sz="160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fr-FR" sz="160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476899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 sz="160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60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60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60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60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409408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458589"/>
      </p:ext>
    </p:extLst>
  </p:cSld>
  <p:clrMapOvr>
    <a:masterClrMapping/>
  </p:clrMapOvr>
</p:sld>
</file>

<file path=ppt/theme/theme1.xml><?xml version="1.0" encoding="utf-8"?>
<a:theme xmlns:a="http://schemas.openxmlformats.org/drawingml/2006/main" name="Masque ClubVET">
  <a:themeElements>
    <a:clrScheme name="ClubVET">
      <a:dk1>
        <a:srgbClr val="001B3D"/>
      </a:dk1>
      <a:lt1>
        <a:sysClr val="window" lastClr="FFFFFF"/>
      </a:lt1>
      <a:dk2>
        <a:srgbClr val="00538B"/>
      </a:dk2>
      <a:lt2>
        <a:srgbClr val="E8E8E8"/>
      </a:lt2>
      <a:accent1>
        <a:srgbClr val="D7A900"/>
      </a:accent1>
      <a:accent2>
        <a:srgbClr val="00538B"/>
      </a:accent2>
      <a:accent3>
        <a:srgbClr val="001B3D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ClubVET">
      <a:majorFont>
        <a:latin typeface="Be Vietnam Pro"/>
        <a:ea typeface=""/>
        <a:cs typeface=""/>
      </a:majorFont>
      <a:minorFont>
        <a:latin typeface="Be Vietnam Pro"/>
        <a:ea typeface=""/>
        <a:cs typeface="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Masque La Négo">
  <a:themeElements>
    <a:clrScheme name="La Négo">
      <a:dk1>
        <a:srgbClr val="4A412A"/>
      </a:dk1>
      <a:lt1>
        <a:sysClr val="window" lastClr="FFFFFF"/>
      </a:lt1>
      <a:dk2>
        <a:srgbClr val="D7A900"/>
      </a:dk2>
      <a:lt2>
        <a:srgbClr val="FFFFFF"/>
      </a:lt2>
      <a:accent1>
        <a:srgbClr val="6BB7AD"/>
      </a:accent1>
      <a:accent2>
        <a:srgbClr val="D7A900"/>
      </a:accent2>
      <a:accent3>
        <a:srgbClr val="4A412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ClubVET">
      <a:majorFont>
        <a:latin typeface="Be Vietnam Pro"/>
        <a:ea typeface=""/>
        <a:cs typeface=""/>
      </a:majorFont>
      <a:minorFont>
        <a:latin typeface="Be Vietnam Pro"/>
        <a:ea typeface=""/>
        <a:cs typeface="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Masque Le Shop">
  <a:themeElements>
    <a:clrScheme name="Le Shop">
      <a:dk1>
        <a:srgbClr val="001B3D"/>
      </a:dk1>
      <a:lt1>
        <a:sysClr val="window" lastClr="FFFFFF"/>
      </a:lt1>
      <a:dk2>
        <a:srgbClr val="00AF3F"/>
      </a:dk2>
      <a:lt2>
        <a:srgbClr val="DBEFF9"/>
      </a:lt2>
      <a:accent1>
        <a:srgbClr val="4B92DB"/>
      </a:accent1>
      <a:accent2>
        <a:srgbClr val="00AF3F"/>
      </a:accent2>
      <a:accent3>
        <a:srgbClr val="001B3D"/>
      </a:accent3>
      <a:accent4>
        <a:srgbClr val="FA7D3B"/>
      </a:accent4>
      <a:accent5>
        <a:srgbClr val="7CCA62"/>
      </a:accent5>
      <a:accent6>
        <a:srgbClr val="A5C249"/>
      </a:accent6>
      <a:hlink>
        <a:srgbClr val="FA7D3B"/>
      </a:hlink>
      <a:folHlink>
        <a:srgbClr val="4B92DB"/>
      </a:folHlink>
    </a:clrScheme>
    <a:fontScheme name="ClubVET">
      <a:majorFont>
        <a:latin typeface="Be Vietnam Pro"/>
        <a:ea typeface=""/>
        <a:cs typeface=""/>
      </a:majorFont>
      <a:minorFont>
        <a:latin typeface="Be Vietnam Pro"/>
        <a:ea typeface=""/>
        <a:cs typeface="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Masque Le Web">
  <a:themeElements>
    <a:clrScheme name="Le Web">
      <a:dk1>
        <a:srgbClr val="001B3D"/>
      </a:dk1>
      <a:lt1>
        <a:sysClr val="window" lastClr="FFFFFF"/>
      </a:lt1>
      <a:dk2>
        <a:srgbClr val="00CCFF"/>
      </a:dk2>
      <a:lt2>
        <a:srgbClr val="DFE3E5"/>
      </a:lt2>
      <a:accent1>
        <a:srgbClr val="00538B"/>
      </a:accent1>
      <a:accent2>
        <a:srgbClr val="00CCFF"/>
      </a:accent2>
      <a:accent3>
        <a:srgbClr val="001B3D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ClubVET">
      <a:majorFont>
        <a:latin typeface="Be Vietnam Pro"/>
        <a:ea typeface=""/>
        <a:cs typeface=""/>
      </a:majorFont>
      <a:minorFont>
        <a:latin typeface="Be Vietnam Pro"/>
        <a:ea typeface=""/>
        <a:cs typeface="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5.xml><?xml version="1.0" encoding="utf-8"?>
<a:theme xmlns:a="http://schemas.openxmlformats.org/drawingml/2006/main" name="Masque Le RDV">
  <a:themeElements>
    <a:clrScheme name="Le RDV">
      <a:dk1>
        <a:srgbClr val="651C32"/>
      </a:dk1>
      <a:lt1>
        <a:sysClr val="window" lastClr="FFFFFF"/>
      </a:lt1>
      <a:dk2>
        <a:srgbClr val="F2827F"/>
      </a:dk2>
      <a:lt2>
        <a:srgbClr val="DFE3E5"/>
      </a:lt2>
      <a:accent1>
        <a:srgbClr val="00CCFF"/>
      </a:accent1>
      <a:accent2>
        <a:srgbClr val="F2827F"/>
      </a:accent2>
      <a:accent3>
        <a:srgbClr val="651C32"/>
      </a:accent3>
      <a:accent4>
        <a:srgbClr val="00538B"/>
      </a:accent4>
      <a:accent5>
        <a:srgbClr val="001B3D"/>
      </a:accent5>
      <a:accent6>
        <a:srgbClr val="62A39F"/>
      </a:accent6>
      <a:hlink>
        <a:srgbClr val="6EAC1C"/>
      </a:hlink>
      <a:folHlink>
        <a:srgbClr val="B26B02"/>
      </a:folHlink>
    </a:clrScheme>
    <a:fontScheme name="ClubVET">
      <a:majorFont>
        <a:latin typeface="Be Vietnam Pro"/>
        <a:ea typeface=""/>
        <a:cs typeface=""/>
      </a:majorFont>
      <a:minorFont>
        <a:latin typeface="Be Vietnam Pro"/>
        <a:ea typeface=""/>
        <a:cs typeface="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6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DA8F6B7583F2C46A1A00347A90A7DBB" ma:contentTypeVersion="12" ma:contentTypeDescription="Crée un document." ma:contentTypeScope="" ma:versionID="8fe09b1e97be7c22b2d479f7ba30dbf9">
  <xsd:schema xmlns:xsd="http://www.w3.org/2001/XMLSchema" xmlns:xs="http://www.w3.org/2001/XMLSchema" xmlns:p="http://schemas.microsoft.com/office/2006/metadata/properties" xmlns:ns2="31d96712-54f9-46f1-b034-8bad26491ecd" xmlns:ns3="b30c4335-99fc-4573-9fd3-42a83367a6a8" targetNamespace="http://schemas.microsoft.com/office/2006/metadata/properties" ma:root="true" ma:fieldsID="b27d0c2a300984b4d69d63eade8fc955" ns2:_="" ns3:_="">
    <xsd:import namespace="31d96712-54f9-46f1-b034-8bad26491ecd"/>
    <xsd:import namespace="b30c4335-99fc-4573-9fd3-42a83367a6a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1d96712-54f9-46f1-b034-8bad26491e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d2ff5bf6-a680-46c4-b227-ac2ce0072bd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30c4335-99fc-4573-9fd3-42a83367a6a8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a554a4b2-7a12-4289-a695-b4917a4a43a5}" ma:internalName="TaxCatchAll" ma:showField="CatchAllData" ma:web="b30c4335-99fc-4573-9fd3-42a83367a6a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30c4335-99fc-4573-9fd3-42a83367a6a8" xsi:nil="true"/>
    <lcf76f155ced4ddcb4097134ff3c332f xmlns="31d96712-54f9-46f1-b034-8bad26491ecd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028AB835-018B-4857-A424-0D569D6A262C}"/>
</file>

<file path=customXml/itemProps2.xml><?xml version="1.0" encoding="utf-8"?>
<ds:datastoreItem xmlns:ds="http://schemas.openxmlformats.org/officeDocument/2006/customXml" ds:itemID="{C04FCC57-FA9A-47C7-BA8D-5655FCE67D9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E4A0D75-4D11-4EC3-A29E-9682DC8CEC3A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Application>Microsoft Office PowerPoint</Application>
  <PresentationFormat>Custom</PresentationFormat>
  <Slides>61</Slides>
  <Notes>0</Notes>
  <HiddenSlides>0</HiddenSlides>
  <ScaleCrop>false</ScaleCrop>
  <HeadingPairs>
    <vt:vector size="4" baseType="variant">
      <vt:variant>
        <vt:lpstr>Theme</vt:lpstr>
      </vt:variant>
      <vt:variant>
        <vt:i4>5</vt:i4>
      </vt:variant>
      <vt:variant>
        <vt:lpstr>Slide Titles</vt:lpstr>
      </vt:variant>
      <vt:variant>
        <vt:i4>61</vt:i4>
      </vt:variant>
    </vt:vector>
  </HeadingPairs>
  <TitlesOfParts>
    <vt:vector size="66" baseType="lpstr">
      <vt:lpstr>Masque ClubVET</vt:lpstr>
      <vt:lpstr>Masque La Négo</vt:lpstr>
      <vt:lpstr>Masque Le Shop</vt:lpstr>
      <vt:lpstr>Masque Le Web</vt:lpstr>
      <vt:lpstr>Masque Le RDV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Ressources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Thomas MEYNIER</dc:creator>
  <cp:revision>1</cp:revision>
  <dcterms:created xsi:type="dcterms:W3CDTF">2024-08-06T14:32:04Z</dcterms:created>
  <dcterms:modified xsi:type="dcterms:W3CDTF">2025-01-30T14:06:23Z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0x0101003DA8F6B7583F2C46A1A00347A90A7DBB</vt:lpwstr>
  </property>
</Properties>
</file>